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_rels/slideMaster40.xml.rels" ContentType="application/vnd.openxmlformats-package.relationships+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41.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42.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43.xml.rels" ContentType="application/vnd.openxmlformats-package.relationships+xml"/>
  <Override PartName="/ppt/slideMasters/_rels/slideMaster5.xml.rels" ContentType="application/vnd.openxmlformats-package.relationships+xml"/>
  <Override PartName="/ppt/slideMasters/_rels/slideMaster44.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45.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_rels/slideMaster46.xml.rels" ContentType="application/vnd.openxmlformats-package.relationships+xml"/>
  <Override PartName="/ppt/slideMasters/_rels/slideMaster25.xml.rels" ContentType="application/vnd.openxmlformats-package.relationships+xml"/>
  <Override PartName="/ppt/slideMasters/_rels/slideMaster8.xml.rels" ContentType="application/vnd.openxmlformats-package.relationships+xml"/>
  <Override PartName="/ppt/slideMasters/_rels/slideMaster47.xml.rels" ContentType="application/vnd.openxmlformats-package.relationships+xml"/>
  <Override PartName="/ppt/slideMasters/_rels/slideMaster26.xml.rels" ContentType="application/vnd.openxmlformats-package.relationships+xml"/>
  <Override PartName="/ppt/slideMasters/_rels/slideMaster9.xml.rels" ContentType="application/vnd.openxmlformats-package.relationships+xml"/>
  <Override PartName="/ppt/slideMasters/_rels/slideMaster4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30.xml.rels" ContentType="application/vnd.openxmlformats-package.relationships+xml"/>
  <Override PartName="/ppt/slideMasters/_rels/slideMaster31.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49.xml.rels" ContentType="application/vnd.openxmlformats-package.relationships+xml"/>
  <Override PartName="/ppt/slideMasters/_rels/slideMaster50.xml.rels" ContentType="application/vnd.openxmlformats-package.relationships+xml"/>
  <Override PartName="/ppt/slideMasters/_rels/slideMaster51.xml.rels" ContentType="application/vnd.openxmlformats-package.relationships+xml"/>
  <Override PartName="/ppt/slideMasters/_rels/slideMaster52.xml.rels" ContentType="application/vnd.openxmlformats-package.relationships+xml"/>
  <Override PartName="/ppt/slideMasters/_rels/slideMaster53.xml.rels" ContentType="application/vnd.openxmlformats-package.relationships+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40.xml" ContentType="application/vnd.openxmlformats-officedocument.theme+xml"/>
  <Override PartName="/ppt/theme/theme6.xml" ContentType="application/vnd.openxmlformats-officedocument.theme+xml"/>
  <Override PartName="/ppt/theme/theme41.xml" ContentType="application/vnd.openxmlformats-officedocument.theme+xml"/>
  <Override PartName="/ppt/theme/theme7.xml" ContentType="application/vnd.openxmlformats-officedocument.theme+xml"/>
  <Override PartName="/ppt/theme/theme42.xml" ContentType="application/vnd.openxmlformats-officedocument.theme+xml"/>
  <Override PartName="/ppt/theme/theme8.xml" ContentType="application/vnd.openxmlformats-officedocument.theme+xml"/>
  <Override PartName="/ppt/theme/theme43.xml" ContentType="application/vnd.openxmlformats-officedocument.theme+xml"/>
  <Override PartName="/ppt/theme/theme9.xml" ContentType="application/vnd.openxmlformats-officedocument.theme+xml"/>
  <Override PartName="/ppt/theme/theme4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_rels/theme1.xml.rels" ContentType="application/vnd.openxmlformats-package.relationships+xml"/>
  <Override PartName="/ppt/theme/_rels/theme2.xml.rels" ContentType="application/vnd.openxmlformats-package.relationships+xml"/>
  <Override PartName="/ppt/theme/_rels/theme3.xml.rels" ContentType="application/vnd.openxmlformats-package.relationships+xml"/>
  <Override PartName="/ppt/theme/_rels/theme4.xml.rels" ContentType="application/vnd.openxmlformats-package.relationships+xml"/>
  <Override PartName="/ppt/theme/_rels/theme5.xml.rels" ContentType="application/vnd.openxmlformats-package.relationships+xml"/>
  <Override PartName="/ppt/theme/_rels/theme6.xml.rels" ContentType="application/vnd.openxmlformats-package.relationships+xml"/>
  <Override PartName="/ppt/theme/_rels/theme7.xml.rels" ContentType="application/vnd.openxmlformats-package.relationships+xml"/>
  <Override PartName="/ppt/theme/_rels/theme8.xml.rels" ContentType="application/vnd.openxmlformats-package.relationships+xml"/>
  <Override PartName="/ppt/theme/_rels/theme9.xml.rels" ContentType="application/vnd.openxmlformats-package.relationships+xml"/>
  <Override PartName="/ppt/theme/_rels/theme10.xml.rels" ContentType="application/vnd.openxmlformats-package.relationships+xml"/>
  <Override PartName="/ppt/theme/_rels/theme11.xml.rels" ContentType="application/vnd.openxmlformats-package.relationships+xml"/>
  <Override PartName="/ppt/theme/_rels/theme12.xml.rels" ContentType="application/vnd.openxmlformats-package.relationships+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media/image1.jpeg" ContentType="image/jpeg"/>
  <Override PartName="/ppt/media/image2.png" ContentType="image/png"/>
  <Override PartName="/ppt/media/image4.jpeg" ContentType="image/jpeg"/>
  <Override PartName="/ppt/media/image3.jpeg" ContentType="image/jpeg"/>
  <Override PartName="/ppt/media/image5.jpeg" ContentType="image/jpeg"/>
  <Override PartName="/ppt/media/image6.png" ContentType="image/png"/>
  <Override PartName="/ppt/media/image7.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slideLayout6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Override PartName="/ppt/slides/_rels/slide132.xml.rels" ContentType="application/vnd.openxmlformats-package.relationships+xml"/>
  <Override PartName="/ppt/slides/_rels/slide133.xml.rels" ContentType="application/vnd.openxmlformats-package.relationships+xml"/>
  <Override PartName="/ppt/slides/_rels/slide134.xml.rels" ContentType="application/vnd.openxmlformats-package.relationships+xml"/>
  <Override PartName="/ppt/slides/_rels/slide135.xml.rels" ContentType="application/vnd.openxmlformats-package.relationships+xml"/>
  <Override PartName="/ppt/slides/_rels/slide136.xml.rels" ContentType="application/vnd.openxmlformats-package.relationships+xml"/>
  <Override PartName="/ppt/slides/_rels/slide137.xml.rels" ContentType="application/vnd.openxmlformats-package.relationships+xml"/>
  <Override PartName="/ppt/slides/_rels/slide138.xml.rels" ContentType="application/vnd.openxmlformats-package.relationships+xml"/>
  <Override PartName="/ppt/slides/_rels/slide139.xml.rels" ContentType="application/vnd.openxmlformats-package.relationships+xml"/>
  <Override PartName="/ppt/slides/_rels/slide140.xml.rels" ContentType="application/vnd.openxmlformats-package.relationships+xml"/>
  <Override PartName="/ppt/slides/_rels/slide141.xml.rels" ContentType="application/vnd.openxmlformats-package.relationships+xml"/>
  <Override PartName="/ppt/slides/_rels/slide142.xml.rels" ContentType="application/vnd.openxmlformats-package.relationships+xml"/>
  <Override PartName="/ppt/notesSlides/_rels/notesSlide36.xml.rels" ContentType="application/vnd.openxmlformats-package.relationships+xml"/>
  <Override PartName="/ppt/notesSlides/_rels/notesSlide142.xml.rels" ContentType="application/vnd.openxmlformats-package.relationships+xml"/>
  <Override PartName="/ppt/notesSlides/notesSlide36.xml" ContentType="application/vnd.openxmlformats-officedocument.presentationml.notesSlide+xml"/>
  <Override PartName="/ppt/notesSlides/notesSlide142.xml" ContentType="application/vnd.openxmlformats-officedocument.presentationml.notesSlide+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66" r:id="rId7"/>
    <p:sldMasterId id="2147483668" r:id="rId8"/>
    <p:sldMasterId id="2147483670" r:id="rId9"/>
    <p:sldMasterId id="2147483672" r:id="rId10"/>
    <p:sldMasterId id="2147483674" r:id="rId11"/>
    <p:sldMasterId id="2147483676" r:id="rId12"/>
    <p:sldMasterId id="2147483678" r:id="rId13"/>
    <p:sldMasterId id="2147483680" r:id="rId14"/>
    <p:sldMasterId id="2147483682" r:id="rId15"/>
    <p:sldMasterId id="2147483684" r:id="rId16"/>
    <p:sldMasterId id="2147483686" r:id="rId17"/>
    <p:sldMasterId id="2147483688" r:id="rId18"/>
    <p:sldMasterId id="2147483690" r:id="rId19"/>
    <p:sldMasterId id="2147483692" r:id="rId20"/>
    <p:sldMasterId id="2147483694" r:id="rId21"/>
    <p:sldMasterId id="2147483696" r:id="rId22"/>
    <p:sldMasterId id="2147483698" r:id="rId23"/>
    <p:sldMasterId id="2147483700" r:id="rId24"/>
    <p:sldMasterId id="2147483702" r:id="rId25"/>
    <p:sldMasterId id="2147483704" r:id="rId26"/>
    <p:sldMasterId id="2147483706" r:id="rId27"/>
    <p:sldMasterId id="2147483708" r:id="rId28"/>
    <p:sldMasterId id="2147483710" r:id="rId29"/>
    <p:sldMasterId id="2147483712" r:id="rId30"/>
    <p:sldMasterId id="2147483714" r:id="rId31"/>
    <p:sldMasterId id="2147483716" r:id="rId32"/>
    <p:sldMasterId id="2147483718" r:id="rId33"/>
    <p:sldMasterId id="2147483720" r:id="rId34"/>
    <p:sldMasterId id="2147483722" r:id="rId35"/>
    <p:sldMasterId id="2147483724" r:id="rId36"/>
    <p:sldMasterId id="2147483726" r:id="rId37"/>
    <p:sldMasterId id="2147483728" r:id="rId38"/>
    <p:sldMasterId id="2147483730" r:id="rId39"/>
    <p:sldMasterId id="2147483732" r:id="rId40"/>
    <p:sldMasterId id="2147483734" r:id="rId41"/>
    <p:sldMasterId id="2147483736" r:id="rId42"/>
    <p:sldMasterId id="2147483738" r:id="rId43"/>
    <p:sldMasterId id="2147483740" r:id="rId44"/>
    <p:sldMasterId id="2147483742" r:id="rId45"/>
    <p:sldMasterId id="2147483744" r:id="rId46"/>
    <p:sldMasterId id="2147483746" r:id="rId47"/>
    <p:sldMasterId id="2147483748" r:id="rId48"/>
    <p:sldMasterId id="2147483750" r:id="rId49"/>
    <p:sldMasterId id="2147483752" r:id="rId50"/>
    <p:sldMasterId id="2147483754" r:id="rId51"/>
    <p:sldMasterId id="2147483756" r:id="rId52"/>
    <p:sldMasterId id="2147483758" r:id="rId53"/>
    <p:sldMasterId id="2147483760" r:id="rId54"/>
  </p:sldMasterIdLst>
  <p:notesMasterIdLst>
    <p:notesMasterId r:id="rId55"/>
  </p:notesMasterIdLst>
  <p:sldIdLst>
    <p:sldId id="256" r:id="rId56"/>
    <p:sldId id="257" r:id="rId57"/>
    <p:sldId id="258" r:id="rId58"/>
    <p:sldId id="259" r:id="rId59"/>
    <p:sldId id="260" r:id="rId60"/>
    <p:sldId id="261" r:id="rId61"/>
    <p:sldId id="262" r:id="rId62"/>
    <p:sldId id="263" r:id="rId63"/>
    <p:sldId id="264" r:id="rId64"/>
    <p:sldId id="265" r:id="rId65"/>
    <p:sldId id="266" r:id="rId66"/>
    <p:sldId id="267" r:id="rId67"/>
    <p:sldId id="268" r:id="rId68"/>
    <p:sldId id="269" r:id="rId69"/>
    <p:sldId id="270" r:id="rId70"/>
    <p:sldId id="271" r:id="rId71"/>
    <p:sldId id="272" r:id="rId72"/>
    <p:sldId id="273" r:id="rId73"/>
    <p:sldId id="274" r:id="rId74"/>
    <p:sldId id="275" r:id="rId75"/>
    <p:sldId id="276" r:id="rId76"/>
    <p:sldId id="277" r:id="rId77"/>
    <p:sldId id="278" r:id="rId78"/>
    <p:sldId id="279" r:id="rId79"/>
    <p:sldId id="280" r:id="rId80"/>
    <p:sldId id="281" r:id="rId81"/>
    <p:sldId id="282" r:id="rId82"/>
    <p:sldId id="283" r:id="rId83"/>
    <p:sldId id="284" r:id="rId84"/>
    <p:sldId id="285" r:id="rId85"/>
    <p:sldId id="286" r:id="rId86"/>
    <p:sldId id="287" r:id="rId87"/>
    <p:sldId id="288" r:id="rId88"/>
    <p:sldId id="289" r:id="rId89"/>
    <p:sldId id="290" r:id="rId90"/>
    <p:sldId id="291" r:id="rId91"/>
    <p:sldId id="292" r:id="rId92"/>
    <p:sldId id="293" r:id="rId93"/>
    <p:sldId id="294" r:id="rId94"/>
    <p:sldId id="295" r:id="rId95"/>
    <p:sldId id="296" r:id="rId96"/>
    <p:sldId id="297" r:id="rId97"/>
    <p:sldId id="298" r:id="rId98"/>
    <p:sldId id="299" r:id="rId99"/>
    <p:sldId id="300" r:id="rId100"/>
    <p:sldId id="301" r:id="rId101"/>
    <p:sldId id="302" r:id="rId102"/>
    <p:sldId id="303" r:id="rId103"/>
    <p:sldId id="304" r:id="rId104"/>
    <p:sldId id="305" r:id="rId105"/>
    <p:sldId id="306" r:id="rId106"/>
    <p:sldId id="307" r:id="rId107"/>
    <p:sldId id="308" r:id="rId108"/>
    <p:sldId id="309" r:id="rId109"/>
    <p:sldId id="310" r:id="rId110"/>
    <p:sldId id="311" r:id="rId111"/>
    <p:sldId id="312" r:id="rId112"/>
    <p:sldId id="313" r:id="rId113"/>
    <p:sldId id="314" r:id="rId114"/>
    <p:sldId id="315" r:id="rId115"/>
    <p:sldId id="316" r:id="rId116"/>
    <p:sldId id="317" r:id="rId117"/>
    <p:sldId id="318" r:id="rId118"/>
    <p:sldId id="319" r:id="rId119"/>
    <p:sldId id="320" r:id="rId120"/>
    <p:sldId id="321" r:id="rId121"/>
    <p:sldId id="322" r:id="rId122"/>
    <p:sldId id="323" r:id="rId123"/>
    <p:sldId id="324" r:id="rId124"/>
    <p:sldId id="325" r:id="rId125"/>
    <p:sldId id="326" r:id="rId126"/>
    <p:sldId id="327" r:id="rId127"/>
    <p:sldId id="328" r:id="rId128"/>
    <p:sldId id="329" r:id="rId129"/>
    <p:sldId id="330" r:id="rId130"/>
    <p:sldId id="331" r:id="rId131"/>
    <p:sldId id="332" r:id="rId132"/>
    <p:sldId id="333" r:id="rId133"/>
    <p:sldId id="334" r:id="rId134"/>
    <p:sldId id="335" r:id="rId135"/>
    <p:sldId id="336" r:id="rId136"/>
    <p:sldId id="337" r:id="rId137"/>
    <p:sldId id="338" r:id="rId138"/>
    <p:sldId id="339" r:id="rId139"/>
    <p:sldId id="340" r:id="rId140"/>
    <p:sldId id="341" r:id="rId141"/>
    <p:sldId id="342" r:id="rId142"/>
    <p:sldId id="343" r:id="rId143"/>
    <p:sldId id="344" r:id="rId144"/>
    <p:sldId id="345" r:id="rId145"/>
    <p:sldId id="346" r:id="rId146"/>
    <p:sldId id="347" r:id="rId147"/>
    <p:sldId id="348" r:id="rId148"/>
    <p:sldId id="349" r:id="rId149"/>
    <p:sldId id="350" r:id="rId150"/>
    <p:sldId id="351" r:id="rId151"/>
    <p:sldId id="352" r:id="rId152"/>
    <p:sldId id="353" r:id="rId153"/>
    <p:sldId id="354" r:id="rId154"/>
    <p:sldId id="355" r:id="rId155"/>
    <p:sldId id="356" r:id="rId156"/>
    <p:sldId id="357" r:id="rId157"/>
    <p:sldId id="358" r:id="rId158"/>
    <p:sldId id="359" r:id="rId159"/>
    <p:sldId id="360" r:id="rId160"/>
    <p:sldId id="361" r:id="rId161"/>
    <p:sldId id="362" r:id="rId162"/>
    <p:sldId id="363" r:id="rId163"/>
    <p:sldId id="364" r:id="rId164"/>
    <p:sldId id="365" r:id="rId165"/>
    <p:sldId id="366" r:id="rId166"/>
    <p:sldId id="367" r:id="rId167"/>
    <p:sldId id="368" r:id="rId168"/>
    <p:sldId id="369" r:id="rId169"/>
    <p:sldId id="370" r:id="rId170"/>
    <p:sldId id="371" r:id="rId171"/>
    <p:sldId id="372" r:id="rId172"/>
    <p:sldId id="373" r:id="rId173"/>
    <p:sldId id="374" r:id="rId174"/>
    <p:sldId id="375" r:id="rId175"/>
    <p:sldId id="376" r:id="rId176"/>
    <p:sldId id="377" r:id="rId177"/>
    <p:sldId id="378" r:id="rId178"/>
    <p:sldId id="379" r:id="rId179"/>
    <p:sldId id="380" r:id="rId180"/>
    <p:sldId id="381" r:id="rId181"/>
    <p:sldId id="382" r:id="rId182"/>
    <p:sldId id="383" r:id="rId183"/>
    <p:sldId id="384" r:id="rId184"/>
    <p:sldId id="385" r:id="rId185"/>
    <p:sldId id="386" r:id="rId186"/>
    <p:sldId id="387" r:id="rId187"/>
    <p:sldId id="388" r:id="rId188"/>
    <p:sldId id="389" r:id="rId189"/>
    <p:sldId id="390" r:id="rId190"/>
    <p:sldId id="391" r:id="rId191"/>
    <p:sldId id="392" r:id="rId192"/>
    <p:sldId id="393" r:id="rId193"/>
    <p:sldId id="394" r:id="rId194"/>
    <p:sldId id="395" r:id="rId195"/>
    <p:sldId id="396" r:id="rId196"/>
    <p:sldId id="397" r:id="rId197"/>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notesMaster" Target="notesMasters/notesMaster1.xml"/><Relationship Id="rId56" Type="http://schemas.openxmlformats.org/officeDocument/2006/relationships/slide" Target="slides/slide1.xml"/><Relationship Id="rId57" Type="http://schemas.openxmlformats.org/officeDocument/2006/relationships/slide" Target="slides/slide2.xml"/><Relationship Id="rId58" Type="http://schemas.openxmlformats.org/officeDocument/2006/relationships/slide" Target="slides/slide3.xml"/><Relationship Id="rId59" Type="http://schemas.openxmlformats.org/officeDocument/2006/relationships/slide" Target="slides/slide4.xml"/><Relationship Id="rId60" Type="http://schemas.openxmlformats.org/officeDocument/2006/relationships/slide" Target="slides/slide5.xml"/><Relationship Id="rId61" Type="http://schemas.openxmlformats.org/officeDocument/2006/relationships/slide" Target="slides/slide6.xml"/><Relationship Id="rId62" Type="http://schemas.openxmlformats.org/officeDocument/2006/relationships/slide" Target="slides/slide7.xml"/><Relationship Id="rId63" Type="http://schemas.openxmlformats.org/officeDocument/2006/relationships/slide" Target="slides/slide8.xml"/><Relationship Id="rId64" Type="http://schemas.openxmlformats.org/officeDocument/2006/relationships/slide" Target="slides/slide9.xml"/><Relationship Id="rId65" Type="http://schemas.openxmlformats.org/officeDocument/2006/relationships/slide" Target="slides/slide10.xml"/><Relationship Id="rId66" Type="http://schemas.openxmlformats.org/officeDocument/2006/relationships/slide" Target="slides/slide11.xml"/><Relationship Id="rId67" Type="http://schemas.openxmlformats.org/officeDocument/2006/relationships/slide" Target="slides/slide12.xml"/><Relationship Id="rId68" Type="http://schemas.openxmlformats.org/officeDocument/2006/relationships/slide" Target="slides/slide13.xml"/><Relationship Id="rId69" Type="http://schemas.openxmlformats.org/officeDocument/2006/relationships/slide" Target="slides/slide14.xml"/><Relationship Id="rId70" Type="http://schemas.openxmlformats.org/officeDocument/2006/relationships/slide" Target="slides/slide15.xml"/><Relationship Id="rId71" Type="http://schemas.openxmlformats.org/officeDocument/2006/relationships/slide" Target="slides/slide16.xml"/><Relationship Id="rId72" Type="http://schemas.openxmlformats.org/officeDocument/2006/relationships/slide" Target="slides/slide17.xml"/><Relationship Id="rId73" Type="http://schemas.openxmlformats.org/officeDocument/2006/relationships/slide" Target="slides/slide18.xml"/><Relationship Id="rId74" Type="http://schemas.openxmlformats.org/officeDocument/2006/relationships/slide" Target="slides/slide19.xml"/><Relationship Id="rId75" Type="http://schemas.openxmlformats.org/officeDocument/2006/relationships/slide" Target="slides/slide20.xml"/><Relationship Id="rId76" Type="http://schemas.openxmlformats.org/officeDocument/2006/relationships/slide" Target="slides/slide21.xml"/><Relationship Id="rId77" Type="http://schemas.openxmlformats.org/officeDocument/2006/relationships/slide" Target="slides/slide22.xml"/><Relationship Id="rId78" Type="http://schemas.openxmlformats.org/officeDocument/2006/relationships/slide" Target="slides/slide23.xml"/><Relationship Id="rId79" Type="http://schemas.openxmlformats.org/officeDocument/2006/relationships/slide" Target="slides/slide24.xml"/><Relationship Id="rId80" Type="http://schemas.openxmlformats.org/officeDocument/2006/relationships/slide" Target="slides/slide25.xml"/><Relationship Id="rId81" Type="http://schemas.openxmlformats.org/officeDocument/2006/relationships/slide" Target="slides/slide26.xml"/><Relationship Id="rId82" Type="http://schemas.openxmlformats.org/officeDocument/2006/relationships/slide" Target="slides/slide27.xml"/><Relationship Id="rId83" Type="http://schemas.openxmlformats.org/officeDocument/2006/relationships/slide" Target="slides/slide28.xml"/><Relationship Id="rId84" Type="http://schemas.openxmlformats.org/officeDocument/2006/relationships/slide" Target="slides/slide29.xml"/><Relationship Id="rId85" Type="http://schemas.openxmlformats.org/officeDocument/2006/relationships/slide" Target="slides/slide30.xml"/><Relationship Id="rId86" Type="http://schemas.openxmlformats.org/officeDocument/2006/relationships/slide" Target="slides/slide31.xml"/><Relationship Id="rId87" Type="http://schemas.openxmlformats.org/officeDocument/2006/relationships/slide" Target="slides/slide32.xml"/><Relationship Id="rId88" Type="http://schemas.openxmlformats.org/officeDocument/2006/relationships/slide" Target="slides/slide33.xml"/><Relationship Id="rId89" Type="http://schemas.openxmlformats.org/officeDocument/2006/relationships/slide" Target="slides/slide34.xml"/><Relationship Id="rId90" Type="http://schemas.openxmlformats.org/officeDocument/2006/relationships/slide" Target="slides/slide35.xml"/><Relationship Id="rId91" Type="http://schemas.openxmlformats.org/officeDocument/2006/relationships/slide" Target="slides/slide36.xml"/><Relationship Id="rId92" Type="http://schemas.openxmlformats.org/officeDocument/2006/relationships/slide" Target="slides/slide37.xml"/><Relationship Id="rId93" Type="http://schemas.openxmlformats.org/officeDocument/2006/relationships/slide" Target="slides/slide38.xml"/><Relationship Id="rId94" Type="http://schemas.openxmlformats.org/officeDocument/2006/relationships/slide" Target="slides/slide39.xml"/><Relationship Id="rId95" Type="http://schemas.openxmlformats.org/officeDocument/2006/relationships/slide" Target="slides/slide40.xml"/><Relationship Id="rId96" Type="http://schemas.openxmlformats.org/officeDocument/2006/relationships/slide" Target="slides/slide41.xml"/><Relationship Id="rId97" Type="http://schemas.openxmlformats.org/officeDocument/2006/relationships/slide" Target="slides/slide42.xml"/><Relationship Id="rId98" Type="http://schemas.openxmlformats.org/officeDocument/2006/relationships/slide" Target="slides/slide43.xml"/><Relationship Id="rId99" Type="http://schemas.openxmlformats.org/officeDocument/2006/relationships/slide" Target="slides/slide44.xml"/><Relationship Id="rId100" Type="http://schemas.openxmlformats.org/officeDocument/2006/relationships/slide" Target="slides/slide45.xml"/><Relationship Id="rId101" Type="http://schemas.openxmlformats.org/officeDocument/2006/relationships/slide" Target="slides/slide46.xml"/><Relationship Id="rId102" Type="http://schemas.openxmlformats.org/officeDocument/2006/relationships/slide" Target="slides/slide47.xml"/><Relationship Id="rId103" Type="http://schemas.openxmlformats.org/officeDocument/2006/relationships/slide" Target="slides/slide48.xml"/><Relationship Id="rId104" Type="http://schemas.openxmlformats.org/officeDocument/2006/relationships/slide" Target="slides/slide49.xml"/><Relationship Id="rId105" Type="http://schemas.openxmlformats.org/officeDocument/2006/relationships/slide" Target="slides/slide50.xml"/><Relationship Id="rId106" Type="http://schemas.openxmlformats.org/officeDocument/2006/relationships/slide" Target="slides/slide51.xml"/><Relationship Id="rId107" Type="http://schemas.openxmlformats.org/officeDocument/2006/relationships/slide" Target="slides/slide52.xml"/><Relationship Id="rId108" Type="http://schemas.openxmlformats.org/officeDocument/2006/relationships/slide" Target="slides/slide53.xml"/><Relationship Id="rId109" Type="http://schemas.openxmlformats.org/officeDocument/2006/relationships/slide" Target="slides/slide54.xml"/><Relationship Id="rId110" Type="http://schemas.openxmlformats.org/officeDocument/2006/relationships/slide" Target="slides/slide55.xml"/><Relationship Id="rId111" Type="http://schemas.openxmlformats.org/officeDocument/2006/relationships/slide" Target="slides/slide56.xml"/><Relationship Id="rId112" Type="http://schemas.openxmlformats.org/officeDocument/2006/relationships/slide" Target="slides/slide57.xml"/><Relationship Id="rId113" Type="http://schemas.openxmlformats.org/officeDocument/2006/relationships/slide" Target="slides/slide58.xml"/><Relationship Id="rId114" Type="http://schemas.openxmlformats.org/officeDocument/2006/relationships/slide" Target="slides/slide59.xml"/><Relationship Id="rId115" Type="http://schemas.openxmlformats.org/officeDocument/2006/relationships/slide" Target="slides/slide60.xml"/><Relationship Id="rId116" Type="http://schemas.openxmlformats.org/officeDocument/2006/relationships/slide" Target="slides/slide61.xml"/><Relationship Id="rId117" Type="http://schemas.openxmlformats.org/officeDocument/2006/relationships/slide" Target="slides/slide62.xml"/><Relationship Id="rId118" Type="http://schemas.openxmlformats.org/officeDocument/2006/relationships/slide" Target="slides/slide63.xml"/><Relationship Id="rId119" Type="http://schemas.openxmlformats.org/officeDocument/2006/relationships/slide" Target="slides/slide64.xml"/><Relationship Id="rId120" Type="http://schemas.openxmlformats.org/officeDocument/2006/relationships/slide" Target="slides/slide65.xml"/><Relationship Id="rId121" Type="http://schemas.openxmlformats.org/officeDocument/2006/relationships/slide" Target="slides/slide66.xml"/><Relationship Id="rId122" Type="http://schemas.openxmlformats.org/officeDocument/2006/relationships/slide" Target="slides/slide67.xml"/><Relationship Id="rId123" Type="http://schemas.openxmlformats.org/officeDocument/2006/relationships/slide" Target="slides/slide68.xml"/><Relationship Id="rId124" Type="http://schemas.openxmlformats.org/officeDocument/2006/relationships/slide" Target="slides/slide69.xml"/><Relationship Id="rId125" Type="http://schemas.openxmlformats.org/officeDocument/2006/relationships/slide" Target="slides/slide70.xml"/><Relationship Id="rId126" Type="http://schemas.openxmlformats.org/officeDocument/2006/relationships/slide" Target="slides/slide71.xml"/><Relationship Id="rId127" Type="http://schemas.openxmlformats.org/officeDocument/2006/relationships/slide" Target="slides/slide72.xml"/><Relationship Id="rId128" Type="http://schemas.openxmlformats.org/officeDocument/2006/relationships/slide" Target="slides/slide73.xml"/><Relationship Id="rId129" Type="http://schemas.openxmlformats.org/officeDocument/2006/relationships/slide" Target="slides/slide74.xml"/><Relationship Id="rId130" Type="http://schemas.openxmlformats.org/officeDocument/2006/relationships/slide" Target="slides/slide75.xml"/><Relationship Id="rId131" Type="http://schemas.openxmlformats.org/officeDocument/2006/relationships/slide" Target="slides/slide76.xml"/><Relationship Id="rId132" Type="http://schemas.openxmlformats.org/officeDocument/2006/relationships/slide" Target="slides/slide77.xml"/><Relationship Id="rId133" Type="http://schemas.openxmlformats.org/officeDocument/2006/relationships/slide" Target="slides/slide78.xml"/><Relationship Id="rId134" Type="http://schemas.openxmlformats.org/officeDocument/2006/relationships/slide" Target="slides/slide79.xml"/><Relationship Id="rId135" Type="http://schemas.openxmlformats.org/officeDocument/2006/relationships/slide" Target="slides/slide80.xml"/><Relationship Id="rId136" Type="http://schemas.openxmlformats.org/officeDocument/2006/relationships/slide" Target="slides/slide81.xml"/><Relationship Id="rId137" Type="http://schemas.openxmlformats.org/officeDocument/2006/relationships/slide" Target="slides/slide82.xml"/><Relationship Id="rId138" Type="http://schemas.openxmlformats.org/officeDocument/2006/relationships/slide" Target="slides/slide83.xml"/><Relationship Id="rId139" Type="http://schemas.openxmlformats.org/officeDocument/2006/relationships/slide" Target="slides/slide84.xml"/><Relationship Id="rId140" Type="http://schemas.openxmlformats.org/officeDocument/2006/relationships/slide" Target="slides/slide85.xml"/><Relationship Id="rId141" Type="http://schemas.openxmlformats.org/officeDocument/2006/relationships/slide" Target="slides/slide86.xml"/><Relationship Id="rId142" Type="http://schemas.openxmlformats.org/officeDocument/2006/relationships/slide" Target="slides/slide87.xml"/><Relationship Id="rId143" Type="http://schemas.openxmlformats.org/officeDocument/2006/relationships/slide" Target="slides/slide88.xml"/><Relationship Id="rId144" Type="http://schemas.openxmlformats.org/officeDocument/2006/relationships/slide" Target="slides/slide89.xml"/><Relationship Id="rId145" Type="http://schemas.openxmlformats.org/officeDocument/2006/relationships/slide" Target="slides/slide90.xml"/><Relationship Id="rId146" Type="http://schemas.openxmlformats.org/officeDocument/2006/relationships/slide" Target="slides/slide91.xml"/><Relationship Id="rId147" Type="http://schemas.openxmlformats.org/officeDocument/2006/relationships/slide" Target="slides/slide92.xml"/><Relationship Id="rId148" Type="http://schemas.openxmlformats.org/officeDocument/2006/relationships/slide" Target="slides/slide93.xml"/><Relationship Id="rId149" Type="http://schemas.openxmlformats.org/officeDocument/2006/relationships/slide" Target="slides/slide94.xml"/><Relationship Id="rId150" Type="http://schemas.openxmlformats.org/officeDocument/2006/relationships/slide" Target="slides/slide95.xml"/><Relationship Id="rId151" Type="http://schemas.openxmlformats.org/officeDocument/2006/relationships/slide" Target="slides/slide96.xml"/><Relationship Id="rId152" Type="http://schemas.openxmlformats.org/officeDocument/2006/relationships/slide" Target="slides/slide97.xml"/><Relationship Id="rId153" Type="http://schemas.openxmlformats.org/officeDocument/2006/relationships/slide" Target="slides/slide98.xml"/><Relationship Id="rId154" Type="http://schemas.openxmlformats.org/officeDocument/2006/relationships/slide" Target="slides/slide99.xml"/><Relationship Id="rId155" Type="http://schemas.openxmlformats.org/officeDocument/2006/relationships/slide" Target="slides/slide100.xml"/><Relationship Id="rId156" Type="http://schemas.openxmlformats.org/officeDocument/2006/relationships/slide" Target="slides/slide101.xml"/><Relationship Id="rId157" Type="http://schemas.openxmlformats.org/officeDocument/2006/relationships/slide" Target="slides/slide102.xml"/><Relationship Id="rId158" Type="http://schemas.openxmlformats.org/officeDocument/2006/relationships/slide" Target="slides/slide103.xml"/><Relationship Id="rId159" Type="http://schemas.openxmlformats.org/officeDocument/2006/relationships/slide" Target="slides/slide104.xml"/><Relationship Id="rId160" Type="http://schemas.openxmlformats.org/officeDocument/2006/relationships/slide" Target="slides/slide105.xml"/><Relationship Id="rId161" Type="http://schemas.openxmlformats.org/officeDocument/2006/relationships/slide" Target="slides/slide106.xml"/><Relationship Id="rId162" Type="http://schemas.openxmlformats.org/officeDocument/2006/relationships/slide" Target="slides/slide107.xml"/><Relationship Id="rId163" Type="http://schemas.openxmlformats.org/officeDocument/2006/relationships/slide" Target="slides/slide108.xml"/><Relationship Id="rId164" Type="http://schemas.openxmlformats.org/officeDocument/2006/relationships/slide" Target="slides/slide109.xml"/><Relationship Id="rId165" Type="http://schemas.openxmlformats.org/officeDocument/2006/relationships/slide" Target="slides/slide110.xml"/><Relationship Id="rId166" Type="http://schemas.openxmlformats.org/officeDocument/2006/relationships/slide" Target="slides/slide111.xml"/><Relationship Id="rId167" Type="http://schemas.openxmlformats.org/officeDocument/2006/relationships/slide" Target="slides/slide112.xml"/><Relationship Id="rId168" Type="http://schemas.openxmlformats.org/officeDocument/2006/relationships/slide" Target="slides/slide113.xml"/><Relationship Id="rId169" Type="http://schemas.openxmlformats.org/officeDocument/2006/relationships/slide" Target="slides/slide114.xml"/><Relationship Id="rId170" Type="http://schemas.openxmlformats.org/officeDocument/2006/relationships/slide" Target="slides/slide115.xml"/><Relationship Id="rId171" Type="http://schemas.openxmlformats.org/officeDocument/2006/relationships/slide" Target="slides/slide116.xml"/><Relationship Id="rId172" Type="http://schemas.openxmlformats.org/officeDocument/2006/relationships/slide" Target="slides/slide117.xml"/><Relationship Id="rId173" Type="http://schemas.openxmlformats.org/officeDocument/2006/relationships/slide" Target="slides/slide118.xml"/><Relationship Id="rId174" Type="http://schemas.openxmlformats.org/officeDocument/2006/relationships/slide" Target="slides/slide119.xml"/><Relationship Id="rId175" Type="http://schemas.openxmlformats.org/officeDocument/2006/relationships/slide" Target="slides/slide120.xml"/><Relationship Id="rId176" Type="http://schemas.openxmlformats.org/officeDocument/2006/relationships/slide" Target="slides/slide121.xml"/><Relationship Id="rId177" Type="http://schemas.openxmlformats.org/officeDocument/2006/relationships/slide" Target="slides/slide122.xml"/><Relationship Id="rId178" Type="http://schemas.openxmlformats.org/officeDocument/2006/relationships/slide" Target="slides/slide123.xml"/><Relationship Id="rId179" Type="http://schemas.openxmlformats.org/officeDocument/2006/relationships/slide" Target="slides/slide124.xml"/><Relationship Id="rId180" Type="http://schemas.openxmlformats.org/officeDocument/2006/relationships/slide" Target="slides/slide125.xml"/><Relationship Id="rId181" Type="http://schemas.openxmlformats.org/officeDocument/2006/relationships/slide" Target="slides/slide126.xml"/><Relationship Id="rId182" Type="http://schemas.openxmlformats.org/officeDocument/2006/relationships/slide" Target="slides/slide127.xml"/><Relationship Id="rId183" Type="http://schemas.openxmlformats.org/officeDocument/2006/relationships/slide" Target="slides/slide128.xml"/><Relationship Id="rId184" Type="http://schemas.openxmlformats.org/officeDocument/2006/relationships/slide" Target="slides/slide129.xml"/><Relationship Id="rId185" Type="http://schemas.openxmlformats.org/officeDocument/2006/relationships/slide" Target="slides/slide130.xml"/><Relationship Id="rId186" Type="http://schemas.openxmlformats.org/officeDocument/2006/relationships/slide" Target="slides/slide131.xml"/><Relationship Id="rId187" Type="http://schemas.openxmlformats.org/officeDocument/2006/relationships/slide" Target="slides/slide132.xml"/><Relationship Id="rId188" Type="http://schemas.openxmlformats.org/officeDocument/2006/relationships/slide" Target="slides/slide133.xml"/><Relationship Id="rId189" Type="http://schemas.openxmlformats.org/officeDocument/2006/relationships/slide" Target="slides/slide134.xml"/><Relationship Id="rId190" Type="http://schemas.openxmlformats.org/officeDocument/2006/relationships/slide" Target="slides/slide135.xml"/><Relationship Id="rId191" Type="http://schemas.openxmlformats.org/officeDocument/2006/relationships/slide" Target="slides/slide136.xml"/><Relationship Id="rId192" Type="http://schemas.openxmlformats.org/officeDocument/2006/relationships/slide" Target="slides/slide137.xml"/><Relationship Id="rId193" Type="http://schemas.openxmlformats.org/officeDocument/2006/relationships/slide" Target="slides/slide138.xml"/><Relationship Id="rId194" Type="http://schemas.openxmlformats.org/officeDocument/2006/relationships/slide" Target="slides/slide139.xml"/><Relationship Id="rId195" Type="http://schemas.openxmlformats.org/officeDocument/2006/relationships/slide" Target="slides/slide140.xml"/><Relationship Id="rId196" Type="http://schemas.openxmlformats.org/officeDocument/2006/relationships/slide" Target="slides/slide141.xml"/><Relationship Id="rId197" Type="http://schemas.openxmlformats.org/officeDocument/2006/relationships/slide" Target="slides/slide142.xml"/><Relationship Id="rId198"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47BED-03EE-4A77-ABDA-373158ED82DC}"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fr-FR"/>
        </a:p>
      </dgm:t>
    </dgm:pt>
    <dgm:pt modelId="{B766AC88-FBD2-47BC-B90B-CBC6A2990A34}">
      <dgm:prSet phldrT="[Texte]"/>
      <dgm:spPr/>
      <dgm:t>
        <a:bodyPr/>
        <a:lstStyle/>
        <a:p>
          <a:r>
            <a:rPr lang="fr-FR" dirty="0"/>
            <a:t>Quantités </a:t>
          </a:r>
          <a:r>
            <a:rPr lang="fr-FR" dirty="0" smtClean="0"/>
            <a:t>exportées</a:t>
          </a:r>
        </a:p>
        <a:p>
          <a:r>
            <a:rPr lang="fr-FR" dirty="0" smtClean="0"/>
            <a:t>(seuil OPEP)</a:t>
          </a:r>
          <a:endParaRPr lang="fr-FR" dirty="0"/>
        </a:p>
      </dgm:t>
    </dgm:pt>
    <dgm:pt modelId="{B6070BB9-3731-48B2-9FC6-1A9359B317BE}" type="parTrans" cxnId="{9C668706-7BD1-42BD-9540-CC3873C260DE}">
      <dgm:prSet/>
      <dgm:spPr/>
      <dgm:t>
        <a:bodyPr/>
        <a:lstStyle/>
        <a:p>
          <a:endParaRPr lang="fr-FR"/>
        </a:p>
      </dgm:t>
    </dgm:pt>
    <dgm:pt modelId="{F7D9B795-FE99-4239-A63E-A14005948931}" type="sibTrans" cxnId="{9C668706-7BD1-42BD-9540-CC3873C260DE}">
      <dgm:prSet/>
      <dgm:spPr/>
      <dgm:t>
        <a:bodyPr/>
        <a:lstStyle/>
        <a:p>
          <a:endParaRPr lang="fr-FR"/>
        </a:p>
      </dgm:t>
    </dgm:pt>
    <dgm:pt modelId="{01DD7F10-2729-4DB0-8D74-C9354ED6F9EF}">
      <dgm:prSet phldrT="[Texte]"/>
      <dgm:spPr/>
      <dgm:t>
        <a:bodyPr/>
        <a:lstStyle/>
        <a:p>
          <a:r>
            <a:rPr lang="fr-FR" dirty="0"/>
            <a:t>Prix du </a:t>
          </a:r>
          <a:r>
            <a:rPr lang="fr-FR" dirty="0" smtClean="0"/>
            <a:t>Baril</a:t>
          </a:r>
        </a:p>
        <a:p>
          <a:r>
            <a:rPr lang="fr-FR" dirty="0" smtClean="0"/>
            <a:t>(variable) </a:t>
          </a:r>
          <a:endParaRPr lang="fr-FR" dirty="0"/>
        </a:p>
      </dgm:t>
    </dgm:pt>
    <dgm:pt modelId="{80600685-8EC7-4B95-97B9-76942175E9B2}" type="parTrans" cxnId="{E7A031E9-C371-4D9C-AB7E-D6E11CA91A18}">
      <dgm:prSet/>
      <dgm:spPr/>
      <dgm:t>
        <a:bodyPr/>
        <a:lstStyle/>
        <a:p>
          <a:endParaRPr lang="fr-FR"/>
        </a:p>
      </dgm:t>
    </dgm:pt>
    <dgm:pt modelId="{597D7F0E-28C1-4BA1-9904-A73231EFE4CC}" type="sibTrans" cxnId="{E7A031E9-C371-4D9C-AB7E-D6E11CA91A18}">
      <dgm:prSet/>
      <dgm:spPr/>
      <dgm:t>
        <a:bodyPr/>
        <a:lstStyle/>
        <a:p>
          <a:endParaRPr lang="fr-FR"/>
        </a:p>
      </dgm:t>
    </dgm:pt>
    <dgm:pt modelId="{A0003E6A-67E2-4F60-B310-06061EA6F4F3}">
      <dgm:prSet phldrT="[Texte]"/>
      <dgm:spPr/>
      <dgm:t>
        <a:bodyPr/>
        <a:lstStyle/>
        <a:p>
          <a:r>
            <a:rPr lang="fr-FR" dirty="0"/>
            <a:t>Taux change DA</a:t>
          </a:r>
          <a:r>
            <a:rPr lang="fr-FR" dirty="0" smtClean="0"/>
            <a:t>/$ (hausse)</a:t>
          </a:r>
          <a:endParaRPr lang="fr-FR" dirty="0"/>
        </a:p>
      </dgm:t>
    </dgm:pt>
    <dgm:pt modelId="{238115E3-9091-4ACE-8627-4AFB4CD6959B}" type="parTrans" cxnId="{8643885F-4C4C-42DE-A157-44888ECCBEC6}">
      <dgm:prSet/>
      <dgm:spPr/>
      <dgm:t>
        <a:bodyPr/>
        <a:lstStyle/>
        <a:p>
          <a:endParaRPr lang="fr-FR"/>
        </a:p>
      </dgm:t>
    </dgm:pt>
    <dgm:pt modelId="{347C7BC3-EB2B-4507-B89A-3CB24DE8CA2D}" type="sibTrans" cxnId="{8643885F-4C4C-42DE-A157-44888ECCBEC6}">
      <dgm:prSet/>
      <dgm:spPr/>
      <dgm:t>
        <a:bodyPr/>
        <a:lstStyle/>
        <a:p>
          <a:endParaRPr lang="fr-FR"/>
        </a:p>
      </dgm:t>
    </dgm:pt>
    <dgm:pt modelId="{D65CCDBA-EC6C-459A-B014-50D301CA4360}">
      <dgm:prSet phldrT="[Texte]" custT="1"/>
      <dgm:spPr/>
      <dgm:t>
        <a:bodyPr/>
        <a:lstStyle/>
        <a:p>
          <a:r>
            <a:rPr lang="fr-FR" sz="2800" b="1" dirty="0" smtClean="0"/>
            <a:t>Impact sur la Fiscalité </a:t>
          </a:r>
          <a:r>
            <a:rPr lang="fr-FR" sz="2800" b="1" dirty="0"/>
            <a:t>Pétrolière</a:t>
          </a:r>
        </a:p>
      </dgm:t>
    </dgm:pt>
    <dgm:pt modelId="{E8668EC4-F864-462C-8D23-BA110CAC23B8}" type="parTrans" cxnId="{27B5C96B-DE8F-471E-B424-DE7E00BE8963}">
      <dgm:prSet/>
      <dgm:spPr/>
      <dgm:t>
        <a:bodyPr/>
        <a:lstStyle/>
        <a:p>
          <a:endParaRPr lang="fr-FR"/>
        </a:p>
      </dgm:t>
    </dgm:pt>
    <dgm:pt modelId="{6CDFA83E-7C03-47FF-BB2D-183DBE93CF13}" type="sibTrans" cxnId="{27B5C96B-DE8F-471E-B424-DE7E00BE8963}">
      <dgm:prSet/>
      <dgm:spPr/>
      <dgm:t>
        <a:bodyPr/>
        <a:lstStyle/>
        <a:p>
          <a:endParaRPr lang="fr-FR"/>
        </a:p>
      </dgm:t>
    </dgm:pt>
    <dgm:pt modelId="{D27509E2-BD02-4AC1-B855-584F0229B0D6}" type="pres">
      <dgm:prSet presAssocID="{09347BED-03EE-4A77-ABDA-373158ED82DC}" presName="Name0" presStyleCnt="0">
        <dgm:presLayoutVars>
          <dgm:chMax val="4"/>
          <dgm:resizeHandles val="exact"/>
        </dgm:presLayoutVars>
      </dgm:prSet>
      <dgm:spPr/>
      <dgm:t>
        <a:bodyPr/>
        <a:lstStyle/>
        <a:p>
          <a:endParaRPr lang="fr-FR"/>
        </a:p>
      </dgm:t>
    </dgm:pt>
    <dgm:pt modelId="{43C898A2-5708-440B-B8D2-79D08B5ABB64}" type="pres">
      <dgm:prSet presAssocID="{09347BED-03EE-4A77-ABDA-373158ED82DC}" presName="ellipse" presStyleLbl="trBgShp" presStyleIdx="0" presStyleCnt="1"/>
      <dgm:spPr/>
    </dgm:pt>
    <dgm:pt modelId="{3049FC69-FDB0-4A40-85AD-A728A3C01433}" type="pres">
      <dgm:prSet presAssocID="{09347BED-03EE-4A77-ABDA-373158ED82DC}" presName="arrow1" presStyleLbl="fgShp" presStyleIdx="0" presStyleCnt="1"/>
      <dgm:spPr/>
    </dgm:pt>
    <dgm:pt modelId="{3FDE0648-F576-4BEC-B698-50783E647D4D}" type="pres">
      <dgm:prSet presAssocID="{09347BED-03EE-4A77-ABDA-373158ED82DC}" presName="rectangle" presStyleLbl="revTx" presStyleIdx="0" presStyleCnt="1" custScaleX="135795" custLinFactNeighborX="388" custLinFactNeighborY="22191">
        <dgm:presLayoutVars>
          <dgm:bulletEnabled val="1"/>
        </dgm:presLayoutVars>
      </dgm:prSet>
      <dgm:spPr/>
      <dgm:t>
        <a:bodyPr/>
        <a:lstStyle/>
        <a:p>
          <a:endParaRPr lang="fr-FR"/>
        </a:p>
      </dgm:t>
    </dgm:pt>
    <dgm:pt modelId="{3E262469-E46D-4B4C-80BB-25874A5E7195}" type="pres">
      <dgm:prSet presAssocID="{01DD7F10-2729-4DB0-8D74-C9354ED6F9EF}" presName="item1" presStyleLbl="node1" presStyleIdx="0" presStyleCnt="3">
        <dgm:presLayoutVars>
          <dgm:bulletEnabled val="1"/>
        </dgm:presLayoutVars>
      </dgm:prSet>
      <dgm:spPr/>
      <dgm:t>
        <a:bodyPr/>
        <a:lstStyle/>
        <a:p>
          <a:endParaRPr lang="fr-FR"/>
        </a:p>
      </dgm:t>
    </dgm:pt>
    <dgm:pt modelId="{2BDC9D1F-B375-4D7F-978A-4FAF8C5F94B7}" type="pres">
      <dgm:prSet presAssocID="{A0003E6A-67E2-4F60-B310-06061EA6F4F3}" presName="item2" presStyleLbl="node1" presStyleIdx="1" presStyleCnt="3" custLinFactNeighborX="-10909" custLinFactNeighborY="-5455">
        <dgm:presLayoutVars>
          <dgm:bulletEnabled val="1"/>
        </dgm:presLayoutVars>
      </dgm:prSet>
      <dgm:spPr/>
      <dgm:t>
        <a:bodyPr/>
        <a:lstStyle/>
        <a:p>
          <a:endParaRPr lang="fr-FR"/>
        </a:p>
      </dgm:t>
    </dgm:pt>
    <dgm:pt modelId="{6B97488F-6F15-4726-8E95-7E0330FBFD0E}" type="pres">
      <dgm:prSet presAssocID="{D65CCDBA-EC6C-459A-B014-50D301CA4360}" presName="item3" presStyleLbl="node1" presStyleIdx="2" presStyleCnt="3" custScaleX="129596">
        <dgm:presLayoutVars>
          <dgm:bulletEnabled val="1"/>
        </dgm:presLayoutVars>
      </dgm:prSet>
      <dgm:spPr/>
      <dgm:t>
        <a:bodyPr/>
        <a:lstStyle/>
        <a:p>
          <a:endParaRPr lang="fr-FR"/>
        </a:p>
      </dgm:t>
    </dgm:pt>
    <dgm:pt modelId="{122107EB-F6F4-4E3E-ADBE-0F9F81BF50D8}" type="pres">
      <dgm:prSet presAssocID="{09347BED-03EE-4A77-ABDA-373158ED82DC}" presName="funnel" presStyleLbl="trAlignAcc1" presStyleIdx="0" presStyleCnt="1"/>
      <dgm:spPr/>
    </dgm:pt>
  </dgm:ptLst>
  <dgm:cxnLst>
    <dgm:cxn modelId="{8643885F-4C4C-42DE-A157-44888ECCBEC6}" srcId="{09347BED-03EE-4A77-ABDA-373158ED82DC}" destId="{A0003E6A-67E2-4F60-B310-06061EA6F4F3}" srcOrd="2" destOrd="0" parTransId="{238115E3-9091-4ACE-8627-4AFB4CD6959B}" sibTransId="{347C7BC3-EB2B-4507-B89A-3CB24DE8CA2D}"/>
    <dgm:cxn modelId="{D6B65B5D-2577-40DA-BCF9-A3A13FEE68CC}" type="presOf" srcId="{B766AC88-FBD2-47BC-B90B-CBC6A2990A34}" destId="{6B97488F-6F15-4726-8E95-7E0330FBFD0E}" srcOrd="0" destOrd="0" presId="urn:microsoft.com/office/officeart/2005/8/layout/funnel1"/>
    <dgm:cxn modelId="{42815D2D-7FF1-48DA-BEC5-688CB141FD48}" type="presOf" srcId="{D65CCDBA-EC6C-459A-B014-50D301CA4360}" destId="{3FDE0648-F576-4BEC-B698-50783E647D4D}" srcOrd="0" destOrd="0" presId="urn:microsoft.com/office/officeart/2005/8/layout/funnel1"/>
    <dgm:cxn modelId="{1FDBFB66-19E4-4763-B917-BD627BAEBA16}" type="presOf" srcId="{01DD7F10-2729-4DB0-8D74-C9354ED6F9EF}" destId="{2BDC9D1F-B375-4D7F-978A-4FAF8C5F94B7}" srcOrd="0" destOrd="0" presId="urn:microsoft.com/office/officeart/2005/8/layout/funnel1"/>
    <dgm:cxn modelId="{9C668706-7BD1-42BD-9540-CC3873C260DE}" srcId="{09347BED-03EE-4A77-ABDA-373158ED82DC}" destId="{B766AC88-FBD2-47BC-B90B-CBC6A2990A34}" srcOrd="0" destOrd="0" parTransId="{B6070BB9-3731-48B2-9FC6-1A9359B317BE}" sibTransId="{F7D9B795-FE99-4239-A63E-A14005948931}"/>
    <dgm:cxn modelId="{48909ABB-93FB-46FD-9A25-EF59C67CE5B9}" type="presOf" srcId="{A0003E6A-67E2-4F60-B310-06061EA6F4F3}" destId="{3E262469-E46D-4B4C-80BB-25874A5E7195}" srcOrd="0" destOrd="0" presId="urn:microsoft.com/office/officeart/2005/8/layout/funnel1"/>
    <dgm:cxn modelId="{4A16BA6F-9CBD-4F59-9D2B-38A2DCD237E4}" type="presOf" srcId="{09347BED-03EE-4A77-ABDA-373158ED82DC}" destId="{D27509E2-BD02-4AC1-B855-584F0229B0D6}" srcOrd="0" destOrd="0" presId="urn:microsoft.com/office/officeart/2005/8/layout/funnel1"/>
    <dgm:cxn modelId="{E7A031E9-C371-4D9C-AB7E-D6E11CA91A18}" srcId="{09347BED-03EE-4A77-ABDA-373158ED82DC}" destId="{01DD7F10-2729-4DB0-8D74-C9354ED6F9EF}" srcOrd="1" destOrd="0" parTransId="{80600685-8EC7-4B95-97B9-76942175E9B2}" sibTransId="{597D7F0E-28C1-4BA1-9904-A73231EFE4CC}"/>
    <dgm:cxn modelId="{27B5C96B-DE8F-471E-B424-DE7E00BE8963}" srcId="{09347BED-03EE-4A77-ABDA-373158ED82DC}" destId="{D65CCDBA-EC6C-459A-B014-50D301CA4360}" srcOrd="3" destOrd="0" parTransId="{E8668EC4-F864-462C-8D23-BA110CAC23B8}" sibTransId="{6CDFA83E-7C03-47FF-BB2D-183DBE93CF13}"/>
    <dgm:cxn modelId="{4DBC87E3-F7A0-4429-AF36-F7BA9AB90288}" type="presParOf" srcId="{D27509E2-BD02-4AC1-B855-584F0229B0D6}" destId="{43C898A2-5708-440B-B8D2-79D08B5ABB64}" srcOrd="0" destOrd="0" presId="urn:microsoft.com/office/officeart/2005/8/layout/funnel1"/>
    <dgm:cxn modelId="{AE746E7F-6C90-4EB8-A216-CB5D49FAD0AA}" type="presParOf" srcId="{D27509E2-BD02-4AC1-B855-584F0229B0D6}" destId="{3049FC69-FDB0-4A40-85AD-A728A3C01433}" srcOrd="1" destOrd="0" presId="urn:microsoft.com/office/officeart/2005/8/layout/funnel1"/>
    <dgm:cxn modelId="{2FCDBBAA-82C4-4371-ABD2-F737CC1D01B0}" type="presParOf" srcId="{D27509E2-BD02-4AC1-B855-584F0229B0D6}" destId="{3FDE0648-F576-4BEC-B698-50783E647D4D}" srcOrd="2" destOrd="0" presId="urn:microsoft.com/office/officeart/2005/8/layout/funnel1"/>
    <dgm:cxn modelId="{A18DF1EA-6436-4FDF-AF28-E96AA881222D}" type="presParOf" srcId="{D27509E2-BD02-4AC1-B855-584F0229B0D6}" destId="{3E262469-E46D-4B4C-80BB-25874A5E7195}" srcOrd="3" destOrd="0" presId="urn:microsoft.com/office/officeart/2005/8/layout/funnel1"/>
    <dgm:cxn modelId="{150F7031-17D9-48C9-ADF9-1BED8DE147A9}" type="presParOf" srcId="{D27509E2-BD02-4AC1-B855-584F0229B0D6}" destId="{2BDC9D1F-B375-4D7F-978A-4FAF8C5F94B7}" srcOrd="4" destOrd="0" presId="urn:microsoft.com/office/officeart/2005/8/layout/funnel1"/>
    <dgm:cxn modelId="{CFAD7C86-7525-4B43-8AFF-B0594124B2FD}" type="presParOf" srcId="{D27509E2-BD02-4AC1-B855-584F0229B0D6}" destId="{6B97488F-6F15-4726-8E95-7E0330FBFD0E}" srcOrd="5" destOrd="0" presId="urn:microsoft.com/office/officeart/2005/8/layout/funnel1"/>
    <dgm:cxn modelId="{0A7D60D0-1AEC-487A-9152-2EED8232F7B3}" type="presParOf" srcId="{D27509E2-BD02-4AC1-B855-584F0229B0D6}" destId="{122107EB-F6F4-4E3E-ADBE-0F9F81BF50D8}" srcOrd="6" destOrd="0" presId="urn:microsoft.com/office/officeart/2005/8/layout/funne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41711-4DDD-4F39-AA62-3E9A42B69F7D}" type="doc">
      <dgm:prSet loTypeId="urn:microsoft.com/office/officeart/2008/layout/RadialCluster" loCatId="cycle" qsTypeId="urn:microsoft.com/office/officeart/2005/8/quickstyle/3d2" qsCatId="3D" csTypeId="urn:microsoft.com/office/officeart/2005/8/colors/colorful1#2" csCatId="colorful" phldr="1"/>
      <dgm:spPr/>
      <dgm:t>
        <a:bodyPr/>
        <a:lstStyle/>
        <a:p>
          <a:endParaRPr lang="fr-FR"/>
        </a:p>
      </dgm:t>
    </dgm:pt>
    <dgm:pt modelId="{273DC59F-6C1D-460B-B654-B9E417A8A5C9}">
      <dgm:prSet phldrT="[Texte]"/>
      <dgm:spPr/>
      <dgm:t>
        <a:bodyPr/>
        <a:lstStyle/>
        <a:p>
          <a:r>
            <a:rPr lang="fr-FR" dirty="0"/>
            <a:t>Triple dépendance aux </a:t>
          </a:r>
          <a:r>
            <a:rPr lang="fr-FR" dirty="0" smtClean="0"/>
            <a:t>hydrocarbures  </a:t>
          </a:r>
          <a:endParaRPr lang="fr-FR" dirty="0"/>
        </a:p>
      </dgm:t>
    </dgm:pt>
    <dgm:pt modelId="{FEBA9A1E-8EFF-44DB-BC4D-B8CA89F03B5C}" type="parTrans" cxnId="{34497FF5-768E-42D3-8826-6555E4278E17}">
      <dgm:prSet/>
      <dgm:spPr/>
      <dgm:t>
        <a:bodyPr/>
        <a:lstStyle/>
        <a:p>
          <a:endParaRPr lang="fr-FR"/>
        </a:p>
      </dgm:t>
    </dgm:pt>
    <dgm:pt modelId="{CB1F1B60-9237-4B14-B5A8-0F77D72A9FE0}" type="sibTrans" cxnId="{34497FF5-768E-42D3-8826-6555E4278E17}">
      <dgm:prSet/>
      <dgm:spPr/>
      <dgm:t>
        <a:bodyPr/>
        <a:lstStyle/>
        <a:p>
          <a:endParaRPr lang="fr-FR"/>
        </a:p>
      </dgm:t>
    </dgm:pt>
    <dgm:pt modelId="{F5C5CD5E-E291-4896-9C98-F0D2E16EBCF5}">
      <dgm:prSet phldrT="[Texte]"/>
      <dgm:spPr/>
      <dgm:t>
        <a:bodyPr/>
        <a:lstStyle/>
        <a:p>
          <a:r>
            <a:rPr lang="fr-FR" dirty="0"/>
            <a:t>Commerciale</a:t>
          </a:r>
        </a:p>
        <a:p>
          <a:r>
            <a:rPr lang="fr-FR" dirty="0"/>
            <a:t>Export HC/ Export </a:t>
          </a:r>
          <a:r>
            <a:rPr lang="fr-FR" dirty="0" smtClean="0"/>
            <a:t>Biens</a:t>
          </a:r>
          <a:endParaRPr lang="fr-FR" dirty="0"/>
        </a:p>
      </dgm:t>
    </dgm:pt>
    <dgm:pt modelId="{20859898-1BF6-4397-9CF7-9C0A988208DF}" type="parTrans" cxnId="{501EADA8-97DE-43F6-849B-0AE7105BDF2C}">
      <dgm:prSet/>
      <dgm:spPr/>
      <dgm:t>
        <a:bodyPr/>
        <a:lstStyle/>
        <a:p>
          <a:endParaRPr lang="fr-FR"/>
        </a:p>
      </dgm:t>
    </dgm:pt>
    <dgm:pt modelId="{6632C1FC-EFD1-42C7-93A1-E2FE062CF2F4}" type="sibTrans" cxnId="{501EADA8-97DE-43F6-849B-0AE7105BDF2C}">
      <dgm:prSet/>
      <dgm:spPr/>
      <dgm:t>
        <a:bodyPr/>
        <a:lstStyle/>
        <a:p>
          <a:endParaRPr lang="fr-FR"/>
        </a:p>
      </dgm:t>
    </dgm:pt>
    <dgm:pt modelId="{52F67748-510D-4BBC-B4E9-3BCA1B2DD3E7}">
      <dgm:prSet phldrT="[Texte]"/>
      <dgm:spPr/>
      <dgm:t>
        <a:bodyPr/>
        <a:lstStyle/>
        <a:p>
          <a:r>
            <a:rPr lang="fr-FR" dirty="0"/>
            <a:t>Economique </a:t>
          </a:r>
        </a:p>
        <a:p>
          <a:r>
            <a:rPr lang="fr-FR" dirty="0"/>
            <a:t>VA HC/∑</a:t>
          </a:r>
          <a:r>
            <a:rPr lang="fr-FR" dirty="0" smtClean="0"/>
            <a:t>VA</a:t>
          </a:r>
          <a:endParaRPr lang="fr-FR" dirty="0"/>
        </a:p>
      </dgm:t>
    </dgm:pt>
    <dgm:pt modelId="{1624E234-F9DE-4341-ABB5-447EDA0A8753}" type="parTrans" cxnId="{ADBFFD09-5145-4129-AB24-585EB63E1D37}">
      <dgm:prSet/>
      <dgm:spPr/>
      <dgm:t>
        <a:bodyPr/>
        <a:lstStyle/>
        <a:p>
          <a:endParaRPr lang="fr-FR"/>
        </a:p>
      </dgm:t>
    </dgm:pt>
    <dgm:pt modelId="{C3E5AC76-5775-4A3A-9021-7DFB9E3CD4F4}" type="sibTrans" cxnId="{ADBFFD09-5145-4129-AB24-585EB63E1D37}">
      <dgm:prSet/>
      <dgm:spPr/>
      <dgm:t>
        <a:bodyPr/>
        <a:lstStyle/>
        <a:p>
          <a:endParaRPr lang="fr-FR"/>
        </a:p>
      </dgm:t>
    </dgm:pt>
    <dgm:pt modelId="{BE9E48F4-35A4-4B44-89B4-B2C196FDBE49}">
      <dgm:prSet phldrT="[Texte]"/>
      <dgm:spPr/>
      <dgm:t>
        <a:bodyPr/>
        <a:lstStyle/>
        <a:p>
          <a:r>
            <a:rPr lang="fr-FR" dirty="0"/>
            <a:t>Budgétaire</a:t>
          </a:r>
        </a:p>
        <a:p>
          <a:r>
            <a:rPr lang="fr-FR" dirty="0" smtClean="0"/>
            <a:t>FPR/</a:t>
          </a:r>
          <a:r>
            <a:rPr lang="fr-FR" dirty="0" err="1" smtClean="0"/>
            <a:t>Rec</a:t>
          </a:r>
          <a:r>
            <a:rPr lang="fr-FR" dirty="0" smtClean="0"/>
            <a:t> </a:t>
          </a:r>
          <a:r>
            <a:rPr lang="fr-FR" dirty="0" err="1" smtClean="0"/>
            <a:t>Budg</a:t>
          </a:r>
          <a:endParaRPr lang="fr-FR" dirty="0"/>
        </a:p>
      </dgm:t>
    </dgm:pt>
    <dgm:pt modelId="{3047C945-F6C5-4A63-95D6-611FC965FF1B}" type="parTrans" cxnId="{78152E30-4C21-4A89-A187-4E03CDCF31D4}">
      <dgm:prSet/>
      <dgm:spPr/>
      <dgm:t>
        <a:bodyPr/>
        <a:lstStyle/>
        <a:p>
          <a:endParaRPr lang="fr-FR"/>
        </a:p>
      </dgm:t>
    </dgm:pt>
    <dgm:pt modelId="{6DA51274-9330-4129-8744-97D00DABD063}" type="sibTrans" cxnId="{78152E30-4C21-4A89-A187-4E03CDCF31D4}">
      <dgm:prSet/>
      <dgm:spPr/>
      <dgm:t>
        <a:bodyPr/>
        <a:lstStyle/>
        <a:p>
          <a:endParaRPr lang="fr-FR"/>
        </a:p>
      </dgm:t>
    </dgm:pt>
    <dgm:pt modelId="{9C7D0924-840C-43ED-908F-CD3E44A0DFE0}" type="pres">
      <dgm:prSet presAssocID="{C2941711-4DDD-4F39-AA62-3E9A42B69F7D}" presName="Name0" presStyleCnt="0">
        <dgm:presLayoutVars>
          <dgm:chMax val="1"/>
          <dgm:chPref val="1"/>
          <dgm:dir/>
          <dgm:animOne val="branch"/>
          <dgm:animLvl val="lvl"/>
        </dgm:presLayoutVars>
      </dgm:prSet>
      <dgm:spPr/>
      <dgm:t>
        <a:bodyPr/>
        <a:lstStyle/>
        <a:p>
          <a:endParaRPr lang="fr-FR"/>
        </a:p>
      </dgm:t>
    </dgm:pt>
    <dgm:pt modelId="{1E5926DD-C0C6-47D3-8B6F-12CA5944E509}" type="pres">
      <dgm:prSet presAssocID="{273DC59F-6C1D-460B-B654-B9E417A8A5C9}" presName="singleCycle" presStyleCnt="0"/>
      <dgm:spPr/>
    </dgm:pt>
    <dgm:pt modelId="{476F6878-28DE-4DF9-A9CB-B01FE420DB4D}" type="pres">
      <dgm:prSet presAssocID="{273DC59F-6C1D-460B-B654-B9E417A8A5C9}" presName="singleCenter" presStyleLbl="node1" presStyleIdx="0" presStyleCnt="4" custScaleX="156036">
        <dgm:presLayoutVars>
          <dgm:chMax val="7"/>
          <dgm:chPref val="7"/>
        </dgm:presLayoutVars>
      </dgm:prSet>
      <dgm:spPr/>
      <dgm:t>
        <a:bodyPr/>
        <a:lstStyle/>
        <a:p>
          <a:endParaRPr lang="fr-FR"/>
        </a:p>
      </dgm:t>
    </dgm:pt>
    <dgm:pt modelId="{8F1BACA9-9FA1-4660-8445-889E736CF207}" type="pres">
      <dgm:prSet presAssocID="{20859898-1BF6-4397-9CF7-9C0A988208DF}" presName="Name56" presStyleLbl="parChTrans1D2" presStyleIdx="0" presStyleCnt="3"/>
      <dgm:spPr/>
      <dgm:t>
        <a:bodyPr/>
        <a:lstStyle/>
        <a:p>
          <a:endParaRPr lang="fr-FR"/>
        </a:p>
      </dgm:t>
    </dgm:pt>
    <dgm:pt modelId="{A23E3E63-7AC5-48B3-ACEB-48DEF93879C2}" type="pres">
      <dgm:prSet presAssocID="{F5C5CD5E-E291-4896-9C98-F0D2E16EBCF5}" presName="text0" presStyleLbl="node1" presStyleIdx="1" presStyleCnt="4" custScaleX="174358">
        <dgm:presLayoutVars>
          <dgm:bulletEnabled val="1"/>
        </dgm:presLayoutVars>
      </dgm:prSet>
      <dgm:spPr/>
      <dgm:t>
        <a:bodyPr/>
        <a:lstStyle/>
        <a:p>
          <a:endParaRPr lang="fr-FR"/>
        </a:p>
      </dgm:t>
    </dgm:pt>
    <dgm:pt modelId="{9A4E7F60-4172-4B9E-9C16-99C7258F653B}" type="pres">
      <dgm:prSet presAssocID="{1624E234-F9DE-4341-ABB5-447EDA0A8753}" presName="Name56" presStyleLbl="parChTrans1D2" presStyleIdx="1" presStyleCnt="3"/>
      <dgm:spPr/>
      <dgm:t>
        <a:bodyPr/>
        <a:lstStyle/>
        <a:p>
          <a:endParaRPr lang="fr-FR"/>
        </a:p>
      </dgm:t>
    </dgm:pt>
    <dgm:pt modelId="{F5D232D3-200B-4262-81C9-BB81E9A8C0CA}" type="pres">
      <dgm:prSet presAssocID="{52F67748-510D-4BBC-B4E9-3BCA1B2DD3E7}" presName="text0" presStyleLbl="node1" presStyleIdx="2" presStyleCnt="4" custScaleX="173370" custRadScaleRad="144468" custRadScaleInc="-7085">
        <dgm:presLayoutVars>
          <dgm:bulletEnabled val="1"/>
        </dgm:presLayoutVars>
      </dgm:prSet>
      <dgm:spPr/>
      <dgm:t>
        <a:bodyPr/>
        <a:lstStyle/>
        <a:p>
          <a:endParaRPr lang="fr-FR"/>
        </a:p>
      </dgm:t>
    </dgm:pt>
    <dgm:pt modelId="{51609203-09DF-4F69-80B2-CD72A85EDFEE}" type="pres">
      <dgm:prSet presAssocID="{3047C945-F6C5-4A63-95D6-611FC965FF1B}" presName="Name56" presStyleLbl="parChTrans1D2" presStyleIdx="2" presStyleCnt="3"/>
      <dgm:spPr/>
      <dgm:t>
        <a:bodyPr/>
        <a:lstStyle/>
        <a:p>
          <a:endParaRPr lang="fr-FR"/>
        </a:p>
      </dgm:t>
    </dgm:pt>
    <dgm:pt modelId="{E46D9E5E-45D8-4AE6-BCAC-57C71C77B180}" type="pres">
      <dgm:prSet presAssocID="{BE9E48F4-35A4-4B44-89B4-B2C196FDBE49}" presName="text0" presStyleLbl="node1" presStyleIdx="3" presStyleCnt="4" custScaleX="160564" custRadScaleRad="141728" custRadScaleInc="8393">
        <dgm:presLayoutVars>
          <dgm:bulletEnabled val="1"/>
        </dgm:presLayoutVars>
      </dgm:prSet>
      <dgm:spPr/>
      <dgm:t>
        <a:bodyPr/>
        <a:lstStyle/>
        <a:p>
          <a:endParaRPr lang="fr-FR"/>
        </a:p>
      </dgm:t>
    </dgm:pt>
  </dgm:ptLst>
  <dgm:cxnLst>
    <dgm:cxn modelId="{ADBFFD09-5145-4129-AB24-585EB63E1D37}" srcId="{273DC59F-6C1D-460B-B654-B9E417A8A5C9}" destId="{52F67748-510D-4BBC-B4E9-3BCA1B2DD3E7}" srcOrd="1" destOrd="0" parTransId="{1624E234-F9DE-4341-ABB5-447EDA0A8753}" sibTransId="{C3E5AC76-5775-4A3A-9021-7DFB9E3CD4F4}"/>
    <dgm:cxn modelId="{06E28818-4043-4563-813A-A4B32402E19B}" type="presOf" srcId="{52F67748-510D-4BBC-B4E9-3BCA1B2DD3E7}" destId="{F5D232D3-200B-4262-81C9-BB81E9A8C0CA}" srcOrd="0" destOrd="0" presId="urn:microsoft.com/office/officeart/2008/layout/RadialCluster"/>
    <dgm:cxn modelId="{9A61BD43-2FF3-49D4-9C8E-82A0AEAEC689}" type="presOf" srcId="{20859898-1BF6-4397-9CF7-9C0A988208DF}" destId="{8F1BACA9-9FA1-4660-8445-889E736CF207}" srcOrd="0" destOrd="0" presId="urn:microsoft.com/office/officeart/2008/layout/RadialCluster"/>
    <dgm:cxn modelId="{9C81EFBE-9E9D-48FF-A381-A38E73A346B4}" type="presOf" srcId="{F5C5CD5E-E291-4896-9C98-F0D2E16EBCF5}" destId="{A23E3E63-7AC5-48B3-ACEB-48DEF93879C2}" srcOrd="0" destOrd="0" presId="urn:microsoft.com/office/officeart/2008/layout/RadialCluster"/>
    <dgm:cxn modelId="{BEE125BF-4ACB-4D78-B3A0-925FB38B47D7}" type="presOf" srcId="{273DC59F-6C1D-460B-B654-B9E417A8A5C9}" destId="{476F6878-28DE-4DF9-A9CB-B01FE420DB4D}" srcOrd="0" destOrd="0" presId="urn:microsoft.com/office/officeart/2008/layout/RadialCluster"/>
    <dgm:cxn modelId="{716CFAD5-1225-4D5A-BA07-DEB8FB4CE1F5}" type="presOf" srcId="{1624E234-F9DE-4341-ABB5-447EDA0A8753}" destId="{9A4E7F60-4172-4B9E-9C16-99C7258F653B}" srcOrd="0" destOrd="0" presId="urn:microsoft.com/office/officeart/2008/layout/RadialCluster"/>
    <dgm:cxn modelId="{78152E30-4C21-4A89-A187-4E03CDCF31D4}" srcId="{273DC59F-6C1D-460B-B654-B9E417A8A5C9}" destId="{BE9E48F4-35A4-4B44-89B4-B2C196FDBE49}" srcOrd="2" destOrd="0" parTransId="{3047C945-F6C5-4A63-95D6-611FC965FF1B}" sibTransId="{6DA51274-9330-4129-8744-97D00DABD063}"/>
    <dgm:cxn modelId="{C161EE9B-725F-4389-8B03-EB2008A5A982}" type="presOf" srcId="{C2941711-4DDD-4F39-AA62-3E9A42B69F7D}" destId="{9C7D0924-840C-43ED-908F-CD3E44A0DFE0}" srcOrd="0" destOrd="0" presId="urn:microsoft.com/office/officeart/2008/layout/RadialCluster"/>
    <dgm:cxn modelId="{3B0EC369-F74E-4C3F-808C-BF4218033A49}" type="presOf" srcId="{BE9E48F4-35A4-4B44-89B4-B2C196FDBE49}" destId="{E46D9E5E-45D8-4AE6-BCAC-57C71C77B180}" srcOrd="0" destOrd="0" presId="urn:microsoft.com/office/officeart/2008/layout/RadialCluster"/>
    <dgm:cxn modelId="{501EADA8-97DE-43F6-849B-0AE7105BDF2C}" srcId="{273DC59F-6C1D-460B-B654-B9E417A8A5C9}" destId="{F5C5CD5E-E291-4896-9C98-F0D2E16EBCF5}" srcOrd="0" destOrd="0" parTransId="{20859898-1BF6-4397-9CF7-9C0A988208DF}" sibTransId="{6632C1FC-EFD1-42C7-93A1-E2FE062CF2F4}"/>
    <dgm:cxn modelId="{686842C5-7602-47BA-96AC-9647644221E4}" type="presOf" srcId="{3047C945-F6C5-4A63-95D6-611FC965FF1B}" destId="{51609203-09DF-4F69-80B2-CD72A85EDFEE}" srcOrd="0" destOrd="0" presId="urn:microsoft.com/office/officeart/2008/layout/RadialCluster"/>
    <dgm:cxn modelId="{34497FF5-768E-42D3-8826-6555E4278E17}" srcId="{C2941711-4DDD-4F39-AA62-3E9A42B69F7D}" destId="{273DC59F-6C1D-460B-B654-B9E417A8A5C9}" srcOrd="0" destOrd="0" parTransId="{FEBA9A1E-8EFF-44DB-BC4D-B8CA89F03B5C}" sibTransId="{CB1F1B60-9237-4B14-B5A8-0F77D72A9FE0}"/>
    <dgm:cxn modelId="{1066B897-B135-400E-9C25-2B0A227FBDE3}" type="presParOf" srcId="{9C7D0924-840C-43ED-908F-CD3E44A0DFE0}" destId="{1E5926DD-C0C6-47D3-8B6F-12CA5944E509}" srcOrd="0" destOrd="0" presId="urn:microsoft.com/office/officeart/2008/layout/RadialCluster"/>
    <dgm:cxn modelId="{913ED7D7-4FBD-4BE3-8F22-D418695AD06E}" type="presParOf" srcId="{1E5926DD-C0C6-47D3-8B6F-12CA5944E509}" destId="{476F6878-28DE-4DF9-A9CB-B01FE420DB4D}" srcOrd="0" destOrd="0" presId="urn:microsoft.com/office/officeart/2008/layout/RadialCluster"/>
    <dgm:cxn modelId="{795D75B6-36AB-4522-A61D-3F748D6BDD6F}" type="presParOf" srcId="{1E5926DD-C0C6-47D3-8B6F-12CA5944E509}" destId="{8F1BACA9-9FA1-4660-8445-889E736CF207}" srcOrd="1" destOrd="0" presId="urn:microsoft.com/office/officeart/2008/layout/RadialCluster"/>
    <dgm:cxn modelId="{82236610-1B98-4657-94EB-6F4CA04A8BDF}" type="presParOf" srcId="{1E5926DD-C0C6-47D3-8B6F-12CA5944E509}" destId="{A23E3E63-7AC5-48B3-ACEB-48DEF93879C2}" srcOrd="2" destOrd="0" presId="urn:microsoft.com/office/officeart/2008/layout/RadialCluster"/>
    <dgm:cxn modelId="{05881FEC-0BC1-4B07-B452-51EF217558AD}" type="presParOf" srcId="{1E5926DD-C0C6-47D3-8B6F-12CA5944E509}" destId="{9A4E7F60-4172-4B9E-9C16-99C7258F653B}" srcOrd="3" destOrd="0" presId="urn:microsoft.com/office/officeart/2008/layout/RadialCluster"/>
    <dgm:cxn modelId="{51A9D827-B7C8-43BC-8F56-11BB760E1533}" type="presParOf" srcId="{1E5926DD-C0C6-47D3-8B6F-12CA5944E509}" destId="{F5D232D3-200B-4262-81C9-BB81E9A8C0CA}" srcOrd="4" destOrd="0" presId="urn:microsoft.com/office/officeart/2008/layout/RadialCluster"/>
    <dgm:cxn modelId="{B7AB93B4-0478-482C-AE87-77597AB2CEB4}" type="presParOf" srcId="{1E5926DD-C0C6-47D3-8B6F-12CA5944E509}" destId="{51609203-09DF-4F69-80B2-CD72A85EDFEE}" srcOrd="5" destOrd="0" presId="urn:microsoft.com/office/officeart/2008/layout/RadialCluster"/>
    <dgm:cxn modelId="{442FE0A7-E21B-4605-91E7-F59AB8C7E694}" type="presParOf" srcId="{1E5926DD-C0C6-47D3-8B6F-12CA5944E509}" destId="{E46D9E5E-45D8-4AE6-BCAC-57C71C77B180}" srcOrd="6" destOrd="0" presId="urn:microsoft.com/office/officeart/2008/layout/RadialCluster"/>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898A2-5708-440B-B8D2-79D08B5ABB64}">
      <dsp:nvSpPr>
        <dsp:cNvPr id="0" name=""/>
        <dsp:cNvSpPr/>
      </dsp:nvSpPr>
      <dsp:spPr>
        <a:xfrm>
          <a:off x="1198903" y="185766"/>
          <a:ext cx="3686760" cy="128036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3049FC69-FDB0-4A40-85AD-A728A3C01433}">
      <dsp:nvSpPr>
        <dsp:cNvPr id="0" name=""/>
        <dsp:cNvSpPr/>
      </dsp:nvSpPr>
      <dsp:spPr>
        <a:xfrm>
          <a:off x="2690755" y="3320942"/>
          <a:ext cx="714488" cy="457272"/>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FDE0648-F576-4BEC-B698-50783E647D4D}">
      <dsp:nvSpPr>
        <dsp:cNvPr id="0" name=""/>
        <dsp:cNvSpPr/>
      </dsp:nvSpPr>
      <dsp:spPr>
        <a:xfrm>
          <a:off x="732731" y="3715339"/>
          <a:ext cx="4657149" cy="8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b="1" kern="1200" dirty="0" smtClean="0"/>
            <a:t>Impact sur la Fiscalité </a:t>
          </a:r>
          <a:r>
            <a:rPr lang="fr-FR" sz="2800" b="1" kern="1200" dirty="0"/>
            <a:t>Pétrolière</a:t>
          </a:r>
        </a:p>
      </dsp:txBody>
      <dsp:txXfrm>
        <a:off x="732731" y="3715339"/>
        <a:ext cx="4657149" cy="857386"/>
      </dsp:txXfrm>
    </dsp:sp>
    <dsp:sp modelId="{3E262469-E46D-4B4C-80BB-25874A5E7195}">
      <dsp:nvSpPr>
        <dsp:cNvPr id="0" name=""/>
        <dsp:cNvSpPr/>
      </dsp:nvSpPr>
      <dsp:spPr>
        <a:xfrm>
          <a:off x="2539284" y="1565015"/>
          <a:ext cx="1286079" cy="128607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Taux change DA</a:t>
          </a:r>
          <a:r>
            <a:rPr lang="fr-FR" sz="1400" kern="1200" dirty="0" smtClean="0"/>
            <a:t>/$ (hausse)</a:t>
          </a:r>
          <a:endParaRPr lang="fr-FR" sz="1400" kern="1200" dirty="0"/>
        </a:p>
      </dsp:txBody>
      <dsp:txXfrm>
        <a:off x="2727626" y="1753357"/>
        <a:ext cx="909395" cy="909395"/>
      </dsp:txXfrm>
    </dsp:sp>
    <dsp:sp modelId="{2BDC9D1F-B375-4D7F-978A-4FAF8C5F94B7}">
      <dsp:nvSpPr>
        <dsp:cNvPr id="0" name=""/>
        <dsp:cNvSpPr/>
      </dsp:nvSpPr>
      <dsp:spPr>
        <a:xfrm>
          <a:off x="1478724" y="530014"/>
          <a:ext cx="1286079" cy="128607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Prix du </a:t>
          </a:r>
          <a:r>
            <a:rPr lang="fr-FR" sz="1400" kern="1200" dirty="0" smtClean="0"/>
            <a:t>Baril</a:t>
          </a:r>
        </a:p>
        <a:p>
          <a:pPr lvl="0" algn="ctr" defTabSz="622300">
            <a:lnSpc>
              <a:spcPct val="90000"/>
            </a:lnSpc>
            <a:spcBef>
              <a:spcPct val="0"/>
            </a:spcBef>
            <a:spcAft>
              <a:spcPct val="35000"/>
            </a:spcAft>
          </a:pPr>
          <a:r>
            <a:rPr lang="fr-FR" sz="1400" kern="1200" dirty="0" smtClean="0"/>
            <a:t>(variable) </a:t>
          </a:r>
          <a:endParaRPr lang="fr-FR" sz="1400" kern="1200" dirty="0"/>
        </a:p>
      </dsp:txBody>
      <dsp:txXfrm>
        <a:off x="1667066" y="718356"/>
        <a:ext cx="909395" cy="909395"/>
      </dsp:txXfrm>
    </dsp:sp>
    <dsp:sp modelId="{6B97488F-6F15-4726-8E95-7E0330FBFD0E}">
      <dsp:nvSpPr>
        <dsp:cNvPr id="0" name=""/>
        <dsp:cNvSpPr/>
      </dsp:nvSpPr>
      <dsp:spPr>
        <a:xfrm>
          <a:off x="2743367" y="289224"/>
          <a:ext cx="1666707" cy="128607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Quantités </a:t>
          </a:r>
          <a:r>
            <a:rPr lang="fr-FR" sz="1400" kern="1200" dirty="0" smtClean="0"/>
            <a:t>exportées</a:t>
          </a:r>
        </a:p>
        <a:p>
          <a:pPr lvl="0" algn="ctr" defTabSz="622300">
            <a:lnSpc>
              <a:spcPct val="90000"/>
            </a:lnSpc>
            <a:spcBef>
              <a:spcPct val="0"/>
            </a:spcBef>
            <a:spcAft>
              <a:spcPct val="35000"/>
            </a:spcAft>
          </a:pPr>
          <a:r>
            <a:rPr lang="fr-FR" sz="1400" kern="1200" dirty="0" smtClean="0"/>
            <a:t>(seuil OPEP)</a:t>
          </a:r>
          <a:endParaRPr lang="fr-FR" sz="1400" kern="1200" dirty="0"/>
        </a:p>
      </dsp:txBody>
      <dsp:txXfrm>
        <a:off x="2987451" y="477566"/>
        <a:ext cx="1178539" cy="909395"/>
      </dsp:txXfrm>
    </dsp:sp>
    <dsp:sp modelId="{122107EB-F6F4-4E3E-ADBE-0F9F81BF50D8}">
      <dsp:nvSpPr>
        <dsp:cNvPr id="0" name=""/>
        <dsp:cNvSpPr/>
      </dsp:nvSpPr>
      <dsp:spPr>
        <a:xfrm>
          <a:off x="1047432" y="28579"/>
          <a:ext cx="4001135" cy="320090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F6878-28DE-4DF9-A9CB-B01FE420DB4D}">
      <dsp:nvSpPr>
        <dsp:cNvPr id="0" name=""/>
        <dsp:cNvSpPr/>
      </dsp:nvSpPr>
      <dsp:spPr>
        <a:xfrm>
          <a:off x="3319509" y="2053741"/>
          <a:ext cx="2066426" cy="132432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fr-FR" sz="2100" kern="1200" dirty="0"/>
            <a:t>Triple dépendance aux </a:t>
          </a:r>
          <a:r>
            <a:rPr lang="fr-FR" sz="2100" kern="1200" dirty="0" smtClean="0"/>
            <a:t>hydrocarbures  </a:t>
          </a:r>
          <a:endParaRPr lang="fr-FR" sz="2100" kern="1200" dirty="0"/>
        </a:p>
      </dsp:txBody>
      <dsp:txXfrm>
        <a:off x="3384157" y="2118389"/>
        <a:ext cx="1937130" cy="1195030"/>
      </dsp:txXfrm>
    </dsp:sp>
    <dsp:sp modelId="{8F1BACA9-9FA1-4660-8445-889E736CF207}">
      <dsp:nvSpPr>
        <dsp:cNvPr id="0" name=""/>
        <dsp:cNvSpPr/>
      </dsp:nvSpPr>
      <dsp:spPr>
        <a:xfrm rot="16200000">
          <a:off x="3888243" y="1589261"/>
          <a:ext cx="928960" cy="0"/>
        </a:xfrm>
        <a:custGeom>
          <a:avLst/>
          <a:gdLst/>
          <a:ahLst/>
          <a:cxnLst/>
          <a:rect l="0" t="0" r="0" b="0"/>
          <a:pathLst>
            <a:path>
              <a:moveTo>
                <a:pt x="0" y="0"/>
              </a:moveTo>
              <a:lnTo>
                <a:pt x="928960"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3E3E63-7AC5-48B3-ACEB-48DEF93879C2}">
      <dsp:nvSpPr>
        <dsp:cNvPr id="0" name=""/>
        <dsp:cNvSpPr/>
      </dsp:nvSpPr>
      <dsp:spPr>
        <a:xfrm>
          <a:off x="3579184" y="237482"/>
          <a:ext cx="1547076" cy="8872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fr-FR" sz="1500" kern="1200" dirty="0"/>
            <a:t>Commerciale</a:t>
          </a:r>
        </a:p>
        <a:p>
          <a:pPr lvl="0" algn="ctr" defTabSz="666750">
            <a:lnSpc>
              <a:spcPct val="90000"/>
            </a:lnSpc>
            <a:spcBef>
              <a:spcPct val="0"/>
            </a:spcBef>
            <a:spcAft>
              <a:spcPct val="35000"/>
            </a:spcAft>
          </a:pPr>
          <a:r>
            <a:rPr lang="fr-FR" sz="1500" kern="1200" dirty="0"/>
            <a:t>Export HC/ Export </a:t>
          </a:r>
          <a:r>
            <a:rPr lang="fr-FR" sz="1500" kern="1200" dirty="0" smtClean="0"/>
            <a:t>Biens</a:t>
          </a:r>
          <a:endParaRPr lang="fr-FR" sz="1500" kern="1200" dirty="0"/>
        </a:p>
      </dsp:txBody>
      <dsp:txXfrm>
        <a:off x="3622498" y="280796"/>
        <a:ext cx="1460448" cy="800671"/>
      </dsp:txXfrm>
    </dsp:sp>
    <dsp:sp modelId="{9A4E7F60-4172-4B9E-9C16-99C7258F653B}">
      <dsp:nvSpPr>
        <dsp:cNvPr id="0" name=""/>
        <dsp:cNvSpPr/>
      </dsp:nvSpPr>
      <dsp:spPr>
        <a:xfrm rot="1521502">
          <a:off x="5340868" y="3405913"/>
          <a:ext cx="935479" cy="0"/>
        </a:xfrm>
        <a:custGeom>
          <a:avLst/>
          <a:gdLst/>
          <a:ahLst/>
          <a:cxnLst/>
          <a:rect l="0" t="0" r="0" b="0"/>
          <a:pathLst>
            <a:path>
              <a:moveTo>
                <a:pt x="0" y="0"/>
              </a:moveTo>
              <a:lnTo>
                <a:pt x="93547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D232D3-200B-4262-81C9-BB81E9A8C0CA}">
      <dsp:nvSpPr>
        <dsp:cNvPr id="0" name=""/>
        <dsp:cNvSpPr/>
      </dsp:nvSpPr>
      <dsp:spPr>
        <a:xfrm>
          <a:off x="6231279" y="3527123"/>
          <a:ext cx="1538310" cy="88729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t>Economique </a:t>
          </a:r>
        </a:p>
        <a:p>
          <a:pPr lvl="0" algn="ctr" defTabSz="889000">
            <a:lnSpc>
              <a:spcPct val="90000"/>
            </a:lnSpc>
            <a:spcBef>
              <a:spcPct val="0"/>
            </a:spcBef>
            <a:spcAft>
              <a:spcPct val="35000"/>
            </a:spcAft>
          </a:pPr>
          <a:r>
            <a:rPr lang="fr-FR" sz="2000" kern="1200" dirty="0"/>
            <a:t>VA HC/∑</a:t>
          </a:r>
          <a:r>
            <a:rPr lang="fr-FR" sz="2000" kern="1200" dirty="0" smtClean="0"/>
            <a:t>VA</a:t>
          </a:r>
          <a:endParaRPr lang="fr-FR" sz="2000" kern="1200" dirty="0"/>
        </a:p>
      </dsp:txBody>
      <dsp:txXfrm>
        <a:off x="6274593" y="3570437"/>
        <a:ext cx="1451682" cy="800671"/>
      </dsp:txXfrm>
    </dsp:sp>
    <dsp:sp modelId="{51609203-09DF-4F69-80B2-CD72A85EDFEE}">
      <dsp:nvSpPr>
        <dsp:cNvPr id="0" name=""/>
        <dsp:cNvSpPr/>
      </dsp:nvSpPr>
      <dsp:spPr>
        <a:xfrm rot="9302148">
          <a:off x="2405883" y="3399161"/>
          <a:ext cx="958397" cy="0"/>
        </a:xfrm>
        <a:custGeom>
          <a:avLst/>
          <a:gdLst/>
          <a:ahLst/>
          <a:cxnLst/>
          <a:rect l="0" t="0" r="0" b="0"/>
          <a:pathLst>
            <a:path>
              <a:moveTo>
                <a:pt x="0" y="0"/>
              </a:moveTo>
              <a:lnTo>
                <a:pt x="958397"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46D9E5E-45D8-4AE6-BCAC-57C71C77B180}">
      <dsp:nvSpPr>
        <dsp:cNvPr id="0" name=""/>
        <dsp:cNvSpPr/>
      </dsp:nvSpPr>
      <dsp:spPr>
        <a:xfrm>
          <a:off x="1025971" y="3489386"/>
          <a:ext cx="1424682" cy="8872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700" kern="1200" dirty="0"/>
            <a:t>Budgétaire</a:t>
          </a:r>
        </a:p>
        <a:p>
          <a:pPr lvl="0" algn="ctr" defTabSz="755650">
            <a:lnSpc>
              <a:spcPct val="90000"/>
            </a:lnSpc>
            <a:spcBef>
              <a:spcPct val="0"/>
            </a:spcBef>
            <a:spcAft>
              <a:spcPct val="35000"/>
            </a:spcAft>
          </a:pPr>
          <a:r>
            <a:rPr lang="fr-FR" sz="1700" kern="1200" dirty="0" smtClean="0"/>
            <a:t>FPR/</a:t>
          </a:r>
          <a:r>
            <a:rPr lang="fr-FR" sz="1700" kern="1200" dirty="0" err="1" smtClean="0"/>
            <a:t>Rec</a:t>
          </a:r>
          <a:r>
            <a:rPr lang="fr-FR" sz="1700" kern="1200" dirty="0" smtClean="0"/>
            <a:t> </a:t>
          </a:r>
          <a:r>
            <a:rPr lang="fr-FR" sz="1700" kern="1200" dirty="0" err="1" smtClean="0"/>
            <a:t>Budg</a:t>
          </a:r>
          <a:endParaRPr lang="fr-FR" sz="1700" kern="1200" dirty="0"/>
        </a:p>
      </dsp:txBody>
      <dsp:txXfrm>
        <a:off x="1069285" y="3532700"/>
        <a:ext cx="1338054" cy="80067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5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PlaceHolder 1"/>
          <p:cNvSpPr>
            <a:spLocks noGrp="1"/>
          </p:cNvSpPr>
          <p:nvPr>
            <p:ph type="sldImg"/>
          </p:nvPr>
        </p:nvSpPr>
        <p:spPr>
          <a:xfrm>
            <a:off x="0" y="812520"/>
            <a:ext cx="0" cy="0"/>
          </a:xfrm>
          <a:prstGeom prst="rect">
            <a:avLst/>
          </a:prstGeom>
          <a:noFill/>
          <a:ln w="0">
            <a:noFill/>
          </a:ln>
        </p:spPr>
        <p:txBody>
          <a:bodyPr lIns="0" rIns="0" tIns="0" bIns="0" anchor="ctr">
            <a:noAutofit/>
          </a:bodyPr>
          <a:p>
            <a:r>
              <a:rPr b="0" lang="ar-DZ" sz="1800" strike="noStrike" u="none">
                <a:solidFill>
                  <a:schemeClr val="dk1"/>
                </a:solidFill>
                <a:uFillTx/>
                <a:latin typeface="Arial"/>
              </a:rPr>
              <a:t>انقر لإزاحة الشريحة</a:t>
            </a:r>
            <a:endParaRPr b="0" lang="fr-FR" sz="1800" strike="noStrike" u="none">
              <a:solidFill>
                <a:schemeClr val="dk1"/>
              </a:solidFill>
              <a:uFillTx/>
              <a:latin typeface="Arial"/>
            </a:endParaRPr>
          </a:p>
        </p:txBody>
      </p:sp>
      <p:sp>
        <p:nvSpPr>
          <p:cNvPr id="596"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ar-DZ" sz="2000" strike="noStrike" u="none">
                <a:solidFill>
                  <a:srgbClr val="000000"/>
                </a:solidFill>
                <a:uFillTx/>
                <a:latin typeface="Arial"/>
              </a:rPr>
              <a:t>انقر لتحرير تنسيق الملاحظات</a:t>
            </a:r>
            <a:endParaRPr b="0" lang="en-US" sz="2000" strike="noStrike" u="none">
              <a:solidFill>
                <a:srgbClr val="000000"/>
              </a:solidFill>
              <a:uFillTx/>
              <a:latin typeface="Arial"/>
            </a:endParaRPr>
          </a:p>
        </p:txBody>
      </p:sp>
      <p:sp>
        <p:nvSpPr>
          <p:cNvPr id="597"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98" name="PlaceHolder 4"/>
          <p:cNvSpPr>
            <a:spLocks noGrp="1"/>
          </p:cNvSpPr>
          <p:nvPr>
            <p:ph type="dt" idx="154"/>
          </p:nvPr>
        </p:nvSpPr>
        <p:spPr>
          <a:xfrm>
            <a:off x="4278960" y="0"/>
            <a:ext cx="3280680" cy="534240"/>
          </a:xfrm>
          <a:prstGeom prst="rect">
            <a:avLst/>
          </a:prstGeom>
          <a:noFill/>
          <a:ln w="0">
            <a:noFill/>
          </a:ln>
        </p:spPr>
        <p:txBody>
          <a:bodyPr lIns="0" rIns="0" tIns="0" bIns="0" anchor="t">
            <a:noAutofit/>
          </a:bodyPr>
          <a:lstStyle>
            <a:lvl1pPr indent="0" algn="r">
              <a:buNone/>
              <a:defRPr b="0" lang="en-US" sz="1400" strike="noStrike" u="none">
                <a:solidFill>
                  <a:srgbClr val="000000"/>
                </a:solidFill>
                <a:uFillTx/>
                <a:latin typeface="Times New Roman"/>
              </a:defRPr>
            </a:lvl1pPr>
          </a:lstStyle>
          <a:p>
            <a:pPr indent="0" algn="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99" name="PlaceHolder 5"/>
          <p:cNvSpPr>
            <a:spLocks noGrp="1"/>
          </p:cNvSpPr>
          <p:nvPr>
            <p:ph type="ftr" idx="155"/>
          </p:nvPr>
        </p:nvSpPr>
        <p:spPr>
          <a:xfrm>
            <a:off x="0" y="10157400"/>
            <a:ext cx="3280680" cy="534240"/>
          </a:xfrm>
          <a:prstGeom prst="rect">
            <a:avLst/>
          </a:prstGeom>
          <a:noFill/>
          <a:ln w="0">
            <a:noFill/>
          </a:ln>
        </p:spPr>
        <p:txBody>
          <a:bodyPr lIns="0" rIns="0" tIns="0" bIns="0" anchor="b">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600" name="PlaceHolder 6"/>
          <p:cNvSpPr>
            <a:spLocks noGrp="1"/>
          </p:cNvSpPr>
          <p:nvPr>
            <p:ph type="sldNum" idx="156"/>
          </p:nvPr>
        </p:nvSpPr>
        <p:spPr>
          <a:xfrm>
            <a:off x="4278960" y="10157400"/>
            <a:ext cx="3280680" cy="534240"/>
          </a:xfrm>
          <a:prstGeom prst="rect">
            <a:avLst/>
          </a:prstGeom>
          <a:noFill/>
          <a:ln w="0">
            <a:noFill/>
          </a:ln>
        </p:spPr>
        <p:txBody>
          <a:bodyPr lIns="0" rIns="0" tIns="0" bIns="0" anchor="b">
            <a:noAutofit/>
          </a:bodyPr>
          <a:lstStyle>
            <a:lvl1pPr indent="0" algn="r">
              <a:buNone/>
              <a:defRPr b="0" lang="en-US" sz="1400" strike="noStrike" u="none">
                <a:solidFill>
                  <a:srgbClr val="000000"/>
                </a:solidFill>
                <a:uFillTx/>
                <a:latin typeface="Times New Roman"/>
              </a:defRPr>
            </a:lvl1pPr>
          </a:lstStyle>
          <a:p>
            <a:pPr indent="0" algn="r">
              <a:buNone/>
            </a:pPr>
            <a:fld id="{09DE25DC-8975-4578-B017-16F1D0AD6C70}" type="slidenum">
              <a:rPr b="0" lang="en-US" sz="1400" strike="noStrike" u="none">
                <a:solidFill>
                  <a:srgbClr val="000000"/>
                </a:solidFill>
                <a:uFillTx/>
                <a:latin typeface="Times New Roman"/>
              </a:rPr>
              <a:t>1</a:t>
            </a:fld>
            <a:endParaRPr b="0" lang="en-US" sz="1400" strike="noStrike" u="none">
              <a:solidFill>
                <a:srgbClr val="000000"/>
              </a:solidFill>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2.xml.rels><?xml version="1.0" encoding="UTF-8"?>
<Relationships xmlns="http://schemas.openxmlformats.org/package/2006/relationships"><Relationship Id="rId1" Type="http://schemas.openxmlformats.org/officeDocument/2006/relationships/slide" Target="../slides/slide142.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notesSlide1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0" name="PlaceHolder 1"/>
          <p:cNvSpPr>
            <a:spLocks noGrp="1"/>
          </p:cNvSpPr>
          <p:nvPr>
            <p:ph type="sldImg"/>
          </p:nvPr>
        </p:nvSpPr>
        <p:spPr>
          <a:xfrm>
            <a:off x="685800" y="1143000"/>
            <a:ext cx="5486040" cy="3085920"/>
          </a:xfrm>
          <a:prstGeom prst="rect">
            <a:avLst/>
          </a:prstGeom>
          <a:ln w="0">
            <a:noFill/>
          </a:ln>
        </p:spPr>
      </p:sp>
      <p:sp>
        <p:nvSpPr>
          <p:cNvPr id="961"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rmAutofit/>
          </a:bodyPr>
          <a:p>
            <a:pPr marL="216000" indent="-216000">
              <a:buNone/>
            </a:pPr>
            <a:endParaRPr b="0" lang="en-US" sz="1800" strike="noStrike" u="none">
              <a:solidFill>
                <a:srgbClr val="000000"/>
              </a:solidFill>
              <a:uFillTx/>
              <a:latin typeface="Arial"/>
            </a:endParaRPr>
          </a:p>
        </p:txBody>
      </p:sp>
      <p:sp>
        <p:nvSpPr>
          <p:cNvPr id="962" name="PlaceHolder 3"/>
          <p:cNvSpPr>
            <a:spLocks noGrp="1"/>
          </p:cNvSpPr>
          <p:nvPr>
            <p:ph type="sldNum" idx="174"/>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fr-FR" sz="1200" strike="noStrike" u="none">
                <a:solidFill>
                  <a:srgbClr val="000000"/>
                </a:solidFill>
                <a:uFillTx/>
                <a:latin typeface="Calibri"/>
                <a:ea typeface="+mn-ea"/>
              </a:defRPr>
            </a:lvl1pPr>
          </a:lstStyle>
          <a:p>
            <a:pPr indent="0" algn="r" defTabSz="914400">
              <a:lnSpc>
                <a:spcPct val="100000"/>
              </a:lnSpc>
              <a:buNone/>
              <a:tabLst>
                <a:tab algn="l" pos="0"/>
              </a:tabLst>
            </a:pPr>
            <a:fld id="{DDB88C65-5679-4394-A3FA-36BB7A95749A}" type="slidenum">
              <a:rPr b="0" lang="fr-FR" sz="1200" strike="noStrike" u="none">
                <a:solidFill>
                  <a:srgbClr val="000000"/>
                </a:solidFill>
                <a:uFillTx/>
                <a:latin typeface="Calibri"/>
                <a:ea typeface="+mn-ea"/>
              </a:rPr>
              <a:t>&lt;الرقم&gt;</a:t>
            </a:fld>
            <a:endParaRPr b="0" lang="en-US" sz="1200" strike="noStrike" u="none">
              <a:solidFill>
                <a:srgbClr val="000000"/>
              </a:solidFill>
              <a:uFillTx/>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7" name="PlaceHolder 1"/>
          <p:cNvSpPr>
            <a:spLocks noGrp="1"/>
          </p:cNvSpPr>
          <p:nvPr>
            <p:ph type="sldImg"/>
          </p:nvPr>
        </p:nvSpPr>
        <p:spPr>
          <a:xfrm>
            <a:off x="685800" y="1143000"/>
            <a:ext cx="5486040" cy="3085920"/>
          </a:xfrm>
          <a:prstGeom prst="rect">
            <a:avLst/>
          </a:prstGeom>
          <a:ln w="0">
            <a:noFill/>
          </a:ln>
        </p:spPr>
      </p:sp>
      <p:sp>
        <p:nvSpPr>
          <p:cNvPr id="958" name="PlaceHolder 2"/>
          <p:cNvSpPr>
            <a:spLocks noGrp="1"/>
          </p:cNvSpPr>
          <p:nvPr>
            <p:ph type="body"/>
          </p:nvPr>
        </p:nvSpPr>
        <p:spPr>
          <a:xfrm>
            <a:off x="685800" y="4400640"/>
            <a:ext cx="5486040" cy="3600000"/>
          </a:xfrm>
          <a:prstGeom prst="rect">
            <a:avLst/>
          </a:prstGeom>
          <a:noFill/>
          <a:ln w="0">
            <a:noFill/>
          </a:ln>
        </p:spPr>
        <p:txBody>
          <a:bodyPr numCol="1" spcCol="0" lIns="91440" rIns="91440" tIns="45720" bIns="45720" anchor="t">
            <a:noAutofit/>
          </a:bodyPr>
          <a:p>
            <a:pPr marL="216000" indent="-216000">
              <a:buNone/>
            </a:pPr>
            <a:endParaRPr b="0" lang="en-US" sz="1800" strike="noStrike" u="none">
              <a:solidFill>
                <a:srgbClr val="000000"/>
              </a:solidFill>
              <a:uFillTx/>
              <a:latin typeface="Arial"/>
            </a:endParaRPr>
          </a:p>
        </p:txBody>
      </p:sp>
      <p:sp>
        <p:nvSpPr>
          <p:cNvPr id="959" name="PlaceHolder 3"/>
          <p:cNvSpPr>
            <a:spLocks noGrp="1"/>
          </p:cNvSpPr>
          <p:nvPr>
            <p:ph type="sldNum" idx="173"/>
          </p:nvPr>
        </p:nvSpPr>
        <p:spPr>
          <a:xfrm>
            <a:off x="3884760" y="8685360"/>
            <a:ext cx="2971440" cy="458280"/>
          </a:xfrm>
          <a:prstGeom prst="rect">
            <a:avLst/>
          </a:prstGeom>
          <a:noFill/>
          <a:ln w="0">
            <a:noFill/>
          </a:ln>
        </p:spPr>
        <p:txBody>
          <a:bodyPr numCol="1" spcCol="0" lIns="91440" rIns="91440" tIns="45720" bIns="45720" anchor="b">
            <a:noAutofit/>
          </a:bodyPr>
          <a:lstStyle>
            <a:lvl1pPr indent="0" algn="r">
              <a:lnSpc>
                <a:spcPct val="100000"/>
              </a:lnSpc>
              <a:buNone/>
              <a:defRPr b="0" lang="fr-FR" sz="1200" strike="noStrike" u="none">
                <a:solidFill>
                  <a:srgbClr val="000000"/>
                </a:solidFill>
                <a:uFillTx/>
                <a:latin typeface="Arial"/>
              </a:defRPr>
            </a:lvl1pPr>
          </a:lstStyle>
          <a:p>
            <a:pPr indent="0" algn="r">
              <a:lnSpc>
                <a:spcPct val="100000"/>
              </a:lnSpc>
              <a:buNone/>
            </a:pPr>
            <a:fld id="{3B4213C1-8208-40F6-8FEA-889D1039464F}" type="slidenum">
              <a:rPr b="0" lang="fr-FR" sz="1200" strike="noStrike" u="none">
                <a:solidFill>
                  <a:srgbClr val="000000"/>
                </a:solidFill>
                <a:uFillTx/>
                <a:latin typeface="Arial"/>
              </a:rPr>
              <a:t>&lt;الرقم&gt;</a:t>
            </a:fld>
            <a:endParaRPr b="0" lang="en-US" sz="1200" strike="noStrike" u="none">
              <a:solidFill>
                <a:srgbClr val="000000"/>
              </a:solidFill>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e de titre">
    <p:spTree>
      <p:nvGrpSpPr>
        <p:cNvPr id="1" name=""/>
        <p:cNvGrpSpPr/>
        <p:nvPr/>
      </p:nvGrpSpPr>
      <p:grpSpPr>
        <a:xfrm>
          <a:off x="0" y="0"/>
          <a:ext cx="0" cy="0"/>
          <a:chOff x="0" y="0"/>
          <a:chExt cx="0" cy="0"/>
        </a:xfrm>
      </p:grpSpPr>
      <p:sp>
        <p:nvSpPr>
          <p:cNvPr id="12"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13" name="PlaceHolder 2"/>
          <p:cNvSpPr>
            <a:spLocks noGrp="1"/>
          </p:cNvSpPr>
          <p:nvPr>
            <p:ph type="subTitle"/>
          </p:nvPr>
        </p:nvSpPr>
        <p:spPr>
          <a:xfrm>
            <a:off x="1914120" y="1447920"/>
            <a:ext cx="9997200" cy="480024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186296B-CC37-4C8A-8A56-F2E90581B777}" type="slidenum">
              <a:t>&lt;#&gt;</a:t>
            </a:fld>
          </a:p>
        </p:txBody>
      </p:sp>
      <p:sp>
        <p:nvSpPr>
          <p:cNvPr id="6" name="PlaceHolder 5"/>
          <p:cNvSpPr>
            <a:spLocks noGrp="1"/>
          </p:cNvSpPr>
          <p:nvPr>
            <p:ph type="dt" idx="1"/>
          </p:nvPr>
        </p:nvSpPr>
        <p:spPr/>
        <p:txBody>
          <a:bodyPr/>
          <a:p>
            <a:r>
              <a:rPr lang="ar-DZ"/>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et contenu">
    <p:spTree>
      <p:nvGrpSpPr>
        <p:cNvPr id="1" name=""/>
        <p:cNvGrpSpPr/>
        <p:nvPr/>
      </p:nvGrpSpPr>
      <p:grpSpPr>
        <a:xfrm>
          <a:off x="0" y="0"/>
          <a:ext cx="0" cy="0"/>
          <a:chOff x="0" y="0"/>
          <a:chExt cx="0" cy="0"/>
        </a:xfrm>
      </p:grpSpPr>
      <p:sp>
        <p:nvSpPr>
          <p:cNvPr id="2" name="PlaceHolder 1"/>
          <p:cNvSpPr>
            <a:spLocks noGrp="1"/>
          </p:cNvSpPr>
          <p:nvPr>
            <p:ph type="ftr" idx="12"/>
          </p:nvPr>
        </p:nvSpPr>
        <p:spPr/>
        <p:txBody>
          <a:bodyPr/>
          <a:p>
            <a:r>
              <a:t>Footer</a:t>
            </a:r>
          </a:p>
        </p:txBody>
      </p:sp>
      <p:sp>
        <p:nvSpPr>
          <p:cNvPr id="3" name="PlaceHolder 2"/>
          <p:cNvSpPr>
            <a:spLocks noGrp="1"/>
          </p:cNvSpPr>
          <p:nvPr>
            <p:ph type="sldNum" idx="13"/>
          </p:nvPr>
        </p:nvSpPr>
        <p:spPr/>
        <p:txBody>
          <a:bodyPr/>
          <a:p>
            <a:fld id="{E149AA01-1285-45F4-B739-BF418A5AA139}" type="slidenum">
              <a:t>&lt;#&gt;</a:t>
            </a:fld>
          </a:p>
        </p:txBody>
      </p:sp>
      <p:sp>
        <p:nvSpPr>
          <p:cNvPr id="4" name="PlaceHolder 3"/>
          <p:cNvSpPr>
            <a:spLocks noGrp="1"/>
          </p:cNvSpPr>
          <p:nvPr>
            <p:ph type="dt" idx="11"/>
          </p:nvPr>
        </p:nvSpPr>
        <p:spPr/>
        <p:txBody>
          <a:bodyPr/>
          <a:p>
            <a:r>
              <a:rPr lang="ar-DZ"/>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et contenu">
    <p:spTree>
      <p:nvGrpSpPr>
        <p:cNvPr id="1" name=""/>
        <p:cNvGrpSpPr/>
        <p:nvPr/>
      </p:nvGrpSpPr>
      <p:grpSpPr>
        <a:xfrm>
          <a:off x="0" y="0"/>
          <a:ext cx="0" cy="0"/>
          <a:chOff x="0" y="0"/>
          <a:chExt cx="0" cy="0"/>
        </a:xfrm>
      </p:grpSpPr>
      <p:sp>
        <p:nvSpPr>
          <p:cNvPr id="2" name="PlaceHolder 1"/>
          <p:cNvSpPr>
            <a:spLocks noGrp="1"/>
          </p:cNvSpPr>
          <p:nvPr>
            <p:ph type="ftr" idx="12"/>
          </p:nvPr>
        </p:nvSpPr>
        <p:spPr/>
        <p:txBody>
          <a:bodyPr/>
          <a:p>
            <a:r>
              <a:t>Footer</a:t>
            </a:r>
          </a:p>
        </p:txBody>
      </p:sp>
      <p:sp>
        <p:nvSpPr>
          <p:cNvPr id="3" name="PlaceHolder 2"/>
          <p:cNvSpPr>
            <a:spLocks noGrp="1"/>
          </p:cNvSpPr>
          <p:nvPr>
            <p:ph type="sldNum" idx="13"/>
          </p:nvPr>
        </p:nvSpPr>
        <p:spPr/>
        <p:txBody>
          <a:bodyPr/>
          <a:p>
            <a:fld id="{14D1B00D-2CB3-4C03-8185-4DEFF8DB8280}" type="slidenum">
              <a:t>&lt;#&gt;</a:t>
            </a:fld>
          </a:p>
        </p:txBody>
      </p:sp>
      <p:sp>
        <p:nvSpPr>
          <p:cNvPr id="4" name="PlaceHolder 3"/>
          <p:cNvSpPr>
            <a:spLocks noGrp="1"/>
          </p:cNvSpPr>
          <p:nvPr>
            <p:ph type="dt" idx="11"/>
          </p:nvPr>
        </p:nvSpPr>
        <p:spPr/>
        <p:txBody>
          <a:bodyPr/>
          <a:p>
            <a:r>
              <a:rPr lang="ar-DZ"/>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re et contenu">
    <p:spTree>
      <p:nvGrpSpPr>
        <p:cNvPr id="1" name=""/>
        <p:cNvGrpSpPr/>
        <p:nvPr/>
      </p:nvGrpSpPr>
      <p:grpSpPr>
        <a:xfrm>
          <a:off x="0" y="0"/>
          <a:ext cx="0" cy="0"/>
          <a:chOff x="0" y="0"/>
          <a:chExt cx="0" cy="0"/>
        </a:xfrm>
      </p:grpSpPr>
      <p:sp>
        <p:nvSpPr>
          <p:cNvPr id="60"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61" name="PlaceHolder 2"/>
          <p:cNvSpPr>
            <a:spLocks noGrp="1"/>
          </p:cNvSpPr>
          <p:nvPr>
            <p:ph/>
          </p:nvPr>
        </p:nvSpPr>
        <p:spPr>
          <a:xfrm>
            <a:off x="1914120" y="1447920"/>
            <a:ext cx="999720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4" name="PlaceHolder 3"/>
          <p:cNvSpPr>
            <a:spLocks noGrp="1"/>
          </p:cNvSpPr>
          <p:nvPr>
            <p:ph type="ftr" idx="12"/>
          </p:nvPr>
        </p:nvSpPr>
        <p:spPr/>
        <p:txBody>
          <a:bodyPr/>
          <a:p>
            <a:r>
              <a:t>Footer</a:t>
            </a:r>
          </a:p>
        </p:txBody>
      </p:sp>
      <p:sp>
        <p:nvSpPr>
          <p:cNvPr id="5" name="PlaceHolder 4"/>
          <p:cNvSpPr>
            <a:spLocks noGrp="1"/>
          </p:cNvSpPr>
          <p:nvPr>
            <p:ph type="sldNum" idx="13"/>
          </p:nvPr>
        </p:nvSpPr>
        <p:spPr/>
        <p:txBody>
          <a:bodyPr/>
          <a:p>
            <a:fld id="{81CB8BD0-A458-48AA-AEAA-3F78DB1CAE8D}" type="slidenum">
              <a:t>&lt;#&gt;</a:t>
            </a:fld>
          </a:p>
        </p:txBody>
      </p:sp>
      <p:sp>
        <p:nvSpPr>
          <p:cNvPr id="6" name="PlaceHolder 5"/>
          <p:cNvSpPr>
            <a:spLocks noGrp="1"/>
          </p:cNvSpPr>
          <p:nvPr>
            <p:ph type="dt" idx="11"/>
          </p:nvPr>
        </p:nvSpPr>
        <p:spPr/>
        <p:txBody>
          <a:bodyPr/>
          <a:p>
            <a:r>
              <a:rPr lang="ar-DZ"/>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Obj" preserve="1">
  <p:cSld name="Titre et contenu">
    <p:spTree>
      <p:nvGrpSpPr>
        <p:cNvPr id="1" name=""/>
        <p:cNvGrpSpPr/>
        <p:nvPr/>
      </p:nvGrpSpPr>
      <p:grpSpPr>
        <a:xfrm>
          <a:off x="0" y="0"/>
          <a:ext cx="0" cy="0"/>
          <a:chOff x="0" y="0"/>
          <a:chExt cx="0" cy="0"/>
        </a:xfrm>
      </p:grpSpPr>
      <p:sp>
        <p:nvSpPr>
          <p:cNvPr id="62"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63" name="PlaceHolder 2"/>
          <p:cNvSpPr>
            <a:spLocks noGrp="1"/>
          </p:cNvSpPr>
          <p:nvPr>
            <p:ph/>
          </p:nvPr>
        </p:nvSpPr>
        <p:spPr>
          <a:xfrm>
            <a:off x="1914120" y="1447920"/>
            <a:ext cx="999720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64" name="PlaceHolder 3"/>
          <p:cNvSpPr>
            <a:spLocks noGrp="1"/>
          </p:cNvSpPr>
          <p:nvPr>
            <p:ph/>
          </p:nvPr>
        </p:nvSpPr>
        <p:spPr>
          <a:xfrm>
            <a:off x="1914120" y="1447920"/>
            <a:ext cx="999720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5" name="PlaceHolder 4"/>
          <p:cNvSpPr>
            <a:spLocks noGrp="1"/>
          </p:cNvSpPr>
          <p:nvPr>
            <p:ph type="ftr" idx="12"/>
          </p:nvPr>
        </p:nvSpPr>
        <p:spPr/>
        <p:txBody>
          <a:bodyPr/>
          <a:p>
            <a:r>
              <a:t>Footer</a:t>
            </a:r>
          </a:p>
        </p:txBody>
      </p:sp>
      <p:sp>
        <p:nvSpPr>
          <p:cNvPr id="6" name="PlaceHolder 5"/>
          <p:cNvSpPr>
            <a:spLocks noGrp="1"/>
          </p:cNvSpPr>
          <p:nvPr>
            <p:ph type="sldNum" idx="13"/>
          </p:nvPr>
        </p:nvSpPr>
        <p:spPr/>
        <p:txBody>
          <a:bodyPr/>
          <a:p>
            <a:fld id="{D954AED5-8CF7-4287-8ECC-3A9D7BE413C2}" type="slidenum">
              <a:t>&lt;#&gt;</a:t>
            </a:fld>
          </a:p>
        </p:txBody>
      </p:sp>
      <p:sp>
        <p:nvSpPr>
          <p:cNvPr id="7" name="PlaceHolder 6"/>
          <p:cNvSpPr>
            <a:spLocks noGrp="1"/>
          </p:cNvSpPr>
          <p:nvPr>
            <p:ph type="dt" idx="11"/>
          </p:nvPr>
        </p:nvSpPr>
        <p:spPr/>
        <p:txBody>
          <a:bodyPr/>
          <a:p>
            <a:r>
              <a:rPr lang="ar-DZ"/>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5"/>
          </p:nvPr>
        </p:nvSpPr>
        <p:spPr/>
        <p:txBody>
          <a:bodyPr/>
          <a:p>
            <a:r>
              <a:t>Footer</a:t>
            </a:r>
          </a:p>
        </p:txBody>
      </p:sp>
      <p:sp>
        <p:nvSpPr>
          <p:cNvPr id="3" name="PlaceHolder 2"/>
          <p:cNvSpPr>
            <a:spLocks noGrp="1"/>
          </p:cNvSpPr>
          <p:nvPr>
            <p:ph type="sldNum" idx="16"/>
          </p:nvPr>
        </p:nvSpPr>
        <p:spPr/>
        <p:txBody>
          <a:bodyPr/>
          <a:p>
            <a:fld id="{25CCFFCF-90EC-4609-82F9-D20D94EC7294}" type="slidenum">
              <a:t>&lt;#&gt;</a:t>
            </a:fld>
          </a:p>
        </p:txBody>
      </p:sp>
      <p:sp>
        <p:nvSpPr>
          <p:cNvPr id="4" name="PlaceHolder 3"/>
          <p:cNvSpPr>
            <a:spLocks noGrp="1"/>
          </p:cNvSpPr>
          <p:nvPr>
            <p:ph type="dt" idx="14"/>
          </p:nvPr>
        </p:nvSpPr>
        <p:spPr/>
        <p:txBody>
          <a:bodyPr/>
          <a:p>
            <a:r>
              <a:rPr lang="ar-DZ"/>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ux contenus">
    <p:spTree>
      <p:nvGrpSpPr>
        <p:cNvPr id="1" name=""/>
        <p:cNvGrpSpPr/>
        <p:nvPr/>
      </p:nvGrpSpPr>
      <p:grpSpPr>
        <a:xfrm>
          <a:off x="0" y="0"/>
          <a:ext cx="0" cy="0"/>
          <a:chOff x="0" y="0"/>
          <a:chExt cx="0" cy="0"/>
        </a:xfrm>
      </p:grpSpPr>
      <p:sp>
        <p:nvSpPr>
          <p:cNvPr id="90"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91" name="PlaceHolder 2"/>
          <p:cNvSpPr>
            <a:spLocks noGrp="1"/>
          </p:cNvSpPr>
          <p:nvPr>
            <p:ph/>
          </p:nvPr>
        </p:nvSpPr>
        <p:spPr>
          <a:xfrm>
            <a:off x="19141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92" name="PlaceHolder 3"/>
          <p:cNvSpPr>
            <a:spLocks noGrp="1"/>
          </p:cNvSpPr>
          <p:nvPr>
            <p:ph/>
          </p:nvPr>
        </p:nvSpPr>
        <p:spPr>
          <a:xfrm>
            <a:off x="70369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5" name="PlaceHolder 4"/>
          <p:cNvSpPr>
            <a:spLocks noGrp="1"/>
          </p:cNvSpPr>
          <p:nvPr>
            <p:ph type="ftr" idx="18"/>
          </p:nvPr>
        </p:nvSpPr>
        <p:spPr/>
        <p:txBody>
          <a:bodyPr/>
          <a:p>
            <a:r>
              <a:t>Footer</a:t>
            </a:r>
          </a:p>
        </p:txBody>
      </p:sp>
      <p:sp>
        <p:nvSpPr>
          <p:cNvPr id="6" name="PlaceHolder 5"/>
          <p:cNvSpPr>
            <a:spLocks noGrp="1"/>
          </p:cNvSpPr>
          <p:nvPr>
            <p:ph type="sldNum" idx="19"/>
          </p:nvPr>
        </p:nvSpPr>
        <p:spPr/>
        <p:txBody>
          <a:bodyPr/>
          <a:p>
            <a:fld id="{19D2FDEB-312A-49CB-9C7D-C750ADD90E55}" type="slidenum">
              <a:t>&lt;#&gt;</a:t>
            </a:fld>
          </a:p>
        </p:txBody>
      </p:sp>
      <p:sp>
        <p:nvSpPr>
          <p:cNvPr id="7" name="PlaceHolder 6"/>
          <p:cNvSpPr>
            <a:spLocks noGrp="1"/>
          </p:cNvSpPr>
          <p:nvPr>
            <p:ph type="dt" idx="17"/>
          </p:nvPr>
        </p:nvSpPr>
        <p:spPr/>
        <p:txBody>
          <a:bodyPr/>
          <a:p>
            <a:r>
              <a:rPr lang="ar-DZ"/>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21"/>
          </p:nvPr>
        </p:nvSpPr>
        <p:spPr/>
        <p:txBody>
          <a:bodyPr/>
          <a:p>
            <a:r>
              <a:t>Footer</a:t>
            </a:r>
          </a:p>
        </p:txBody>
      </p:sp>
      <p:sp>
        <p:nvSpPr>
          <p:cNvPr id="3" name="PlaceHolder 2"/>
          <p:cNvSpPr>
            <a:spLocks noGrp="1"/>
          </p:cNvSpPr>
          <p:nvPr>
            <p:ph type="sldNum" idx="22"/>
          </p:nvPr>
        </p:nvSpPr>
        <p:spPr/>
        <p:txBody>
          <a:bodyPr/>
          <a:p>
            <a:fld id="{67E18F3E-2760-45F3-AD2C-2222DEE160CF}" type="slidenum">
              <a:t>&lt;#&gt;</a:t>
            </a:fld>
          </a:p>
        </p:txBody>
      </p:sp>
      <p:sp>
        <p:nvSpPr>
          <p:cNvPr id="4" name="PlaceHolder 3"/>
          <p:cNvSpPr>
            <a:spLocks noGrp="1"/>
          </p:cNvSpPr>
          <p:nvPr>
            <p:ph type="dt" idx="20"/>
          </p:nvPr>
        </p:nvSpPr>
        <p:spPr/>
        <p:txBody>
          <a:bodyPr/>
          <a:p>
            <a:r>
              <a:rPr lang="ar-DZ"/>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seul">
    <p:spTree>
      <p:nvGrpSpPr>
        <p:cNvPr id="1" name=""/>
        <p:cNvGrpSpPr/>
        <p:nvPr/>
      </p:nvGrpSpPr>
      <p:grpSpPr>
        <a:xfrm>
          <a:off x="0" y="0"/>
          <a:ext cx="0" cy="0"/>
          <a:chOff x="0" y="0"/>
          <a:chExt cx="0" cy="0"/>
        </a:xfrm>
      </p:grpSpPr>
      <p:sp>
        <p:nvSpPr>
          <p:cNvPr id="115"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3" name="PlaceHolder 2"/>
          <p:cNvSpPr>
            <a:spLocks noGrp="1"/>
          </p:cNvSpPr>
          <p:nvPr>
            <p:ph type="ftr" idx="24"/>
          </p:nvPr>
        </p:nvSpPr>
        <p:spPr/>
        <p:txBody>
          <a:bodyPr/>
          <a:p>
            <a:r>
              <a:t>Footer</a:t>
            </a:r>
          </a:p>
        </p:txBody>
      </p:sp>
      <p:sp>
        <p:nvSpPr>
          <p:cNvPr id="4" name="PlaceHolder 3"/>
          <p:cNvSpPr>
            <a:spLocks noGrp="1"/>
          </p:cNvSpPr>
          <p:nvPr>
            <p:ph type="sldNum" idx="25"/>
          </p:nvPr>
        </p:nvSpPr>
        <p:spPr/>
        <p:txBody>
          <a:bodyPr/>
          <a:p>
            <a:fld id="{5038F873-7DEC-4252-8F78-9D65654239B5}" type="slidenum">
              <a:t>&lt;#&gt;</a:t>
            </a:fld>
          </a:p>
        </p:txBody>
      </p:sp>
      <p:sp>
        <p:nvSpPr>
          <p:cNvPr id="5" name="PlaceHolder 4"/>
          <p:cNvSpPr>
            <a:spLocks noGrp="1"/>
          </p:cNvSpPr>
          <p:nvPr>
            <p:ph type="dt" idx="23"/>
          </p:nvPr>
        </p:nvSpPr>
        <p:spPr/>
        <p:txBody>
          <a:bodyPr/>
          <a:p>
            <a:r>
              <a:rPr lang="ar-DZ"/>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ide">
    <p:spTree>
      <p:nvGrpSpPr>
        <p:cNvPr id="1" name=""/>
        <p:cNvGrpSpPr/>
        <p:nvPr/>
      </p:nvGrpSpPr>
      <p:grpSpPr>
        <a:xfrm>
          <a:off x="0" y="0"/>
          <a:ext cx="0" cy="0"/>
          <a:chOff x="0" y="0"/>
          <a:chExt cx="0" cy="0"/>
        </a:xfrm>
      </p:grpSpPr>
      <p:sp>
        <p:nvSpPr>
          <p:cNvPr id="2" name="PlaceHolder 1"/>
          <p:cNvSpPr>
            <a:spLocks noGrp="1"/>
          </p:cNvSpPr>
          <p:nvPr>
            <p:ph type="ftr" idx="27"/>
          </p:nvPr>
        </p:nvSpPr>
        <p:spPr/>
        <p:txBody>
          <a:bodyPr/>
          <a:p>
            <a:r>
              <a:t>Footer</a:t>
            </a:r>
          </a:p>
        </p:txBody>
      </p:sp>
      <p:sp>
        <p:nvSpPr>
          <p:cNvPr id="3" name="PlaceHolder 2"/>
          <p:cNvSpPr>
            <a:spLocks noGrp="1"/>
          </p:cNvSpPr>
          <p:nvPr>
            <p:ph type="sldNum" idx="28"/>
          </p:nvPr>
        </p:nvSpPr>
        <p:spPr/>
        <p:txBody>
          <a:bodyPr/>
          <a:p>
            <a:fld id="{187E4973-805E-4AF7-B7F9-FDDDD01C9576}" type="slidenum">
              <a:t>&lt;#&gt;</a:t>
            </a:fld>
          </a:p>
        </p:txBody>
      </p:sp>
      <p:sp>
        <p:nvSpPr>
          <p:cNvPr id="4" name="PlaceHolder 3"/>
          <p:cNvSpPr>
            <a:spLocks noGrp="1"/>
          </p:cNvSpPr>
          <p:nvPr>
            <p:ph type="dt" idx="26"/>
          </p:nvPr>
        </p:nvSpPr>
        <p:spPr/>
        <p:txBody>
          <a:bodyPr/>
          <a:p>
            <a:r>
              <a:rPr lang="ar-DZ"/>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30"/>
          </p:nvPr>
        </p:nvSpPr>
        <p:spPr/>
        <p:txBody>
          <a:bodyPr/>
          <a:p>
            <a:r>
              <a:t>Footer</a:t>
            </a:r>
          </a:p>
        </p:txBody>
      </p:sp>
      <p:sp>
        <p:nvSpPr>
          <p:cNvPr id="3" name="PlaceHolder 2"/>
          <p:cNvSpPr>
            <a:spLocks noGrp="1"/>
          </p:cNvSpPr>
          <p:nvPr>
            <p:ph type="sldNum" idx="31"/>
          </p:nvPr>
        </p:nvSpPr>
        <p:spPr/>
        <p:txBody>
          <a:bodyPr/>
          <a:p>
            <a:fld id="{75CDB1FB-BA58-4D99-A928-10341589BC2C}" type="slidenum">
              <a:t>&lt;#&gt;</a:t>
            </a:fld>
          </a:p>
        </p:txBody>
      </p:sp>
      <p:sp>
        <p:nvSpPr>
          <p:cNvPr id="4" name="PlaceHolder 3"/>
          <p:cNvSpPr>
            <a:spLocks noGrp="1"/>
          </p:cNvSpPr>
          <p:nvPr>
            <p:ph type="dt" idx="29"/>
          </p:nvPr>
        </p:nvSpPr>
        <p:spPr/>
        <p:txBody>
          <a:bodyPr/>
          <a:p>
            <a:r>
              <a:rPr lang="ar-DZ"/>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93512A8F-891B-4425-A6A7-286BF9DDBB6E}" type="slidenum">
              <a:t>&lt;#&gt;</a:t>
            </a:fld>
          </a:p>
        </p:txBody>
      </p:sp>
      <p:sp>
        <p:nvSpPr>
          <p:cNvPr id="4" name="PlaceHolder 3"/>
          <p:cNvSpPr>
            <a:spLocks noGrp="1"/>
          </p:cNvSpPr>
          <p:nvPr>
            <p:ph type="dt" idx="4"/>
          </p:nvPr>
        </p:nvSpPr>
        <p:spPr/>
        <p:txBody>
          <a:bodyPr/>
          <a:p>
            <a:r>
              <a:rPr lang="ar-DZ"/>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3"/>
          </p:nvPr>
        </p:nvSpPr>
        <p:spPr/>
        <p:txBody>
          <a:bodyPr/>
          <a:p>
            <a:r>
              <a:t>Footer</a:t>
            </a:r>
          </a:p>
        </p:txBody>
      </p:sp>
      <p:sp>
        <p:nvSpPr>
          <p:cNvPr id="3" name="PlaceHolder 2"/>
          <p:cNvSpPr>
            <a:spLocks noGrp="1"/>
          </p:cNvSpPr>
          <p:nvPr>
            <p:ph type="sldNum" idx="34"/>
          </p:nvPr>
        </p:nvSpPr>
        <p:spPr/>
        <p:txBody>
          <a:bodyPr/>
          <a:p>
            <a:fld id="{36BFFB50-07F7-49A9-AC14-B6772BC71E4E}" type="slidenum">
              <a:t>&lt;#&gt;</a:t>
            </a:fld>
          </a:p>
        </p:txBody>
      </p:sp>
      <p:sp>
        <p:nvSpPr>
          <p:cNvPr id="4" name="PlaceHolder 3"/>
          <p:cNvSpPr>
            <a:spLocks noGrp="1"/>
          </p:cNvSpPr>
          <p:nvPr>
            <p:ph type="dt" idx="32"/>
          </p:nvPr>
        </p:nvSpPr>
        <p:spPr/>
        <p:txBody>
          <a:bodyPr/>
          <a:p>
            <a:r>
              <a:rPr lang="ar-DZ"/>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المبدئيّ">
    <p:spTree>
      <p:nvGrpSpPr>
        <p:cNvPr id="1" name=""/>
        <p:cNvGrpSpPr/>
        <p:nvPr/>
      </p:nvGrpSpPr>
      <p:grpSpPr>
        <a:xfrm>
          <a:off x="0" y="0"/>
          <a:ext cx="0" cy="0"/>
          <a:chOff x="0" y="0"/>
          <a:chExt cx="0" cy="0"/>
        </a:xfrm>
      </p:grpSpPr>
      <p:sp>
        <p:nvSpPr>
          <p:cNvPr id="179"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180" name="PlaceHolder 2"/>
          <p:cNvSpPr>
            <a:spLocks noGrp="1"/>
          </p:cNvSpPr>
          <p:nvPr>
            <p:ph type="subTitle"/>
          </p:nvPr>
        </p:nvSpPr>
        <p:spPr>
          <a:xfrm>
            <a:off x="1914120" y="1447920"/>
            <a:ext cx="9997200" cy="480024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36"/>
          </p:nvPr>
        </p:nvSpPr>
        <p:spPr/>
        <p:txBody>
          <a:bodyPr/>
          <a:p>
            <a:r>
              <a:t>Footer</a:t>
            </a:r>
          </a:p>
        </p:txBody>
      </p:sp>
      <p:sp>
        <p:nvSpPr>
          <p:cNvPr id="5" name="PlaceHolder 4"/>
          <p:cNvSpPr>
            <a:spLocks noGrp="1"/>
          </p:cNvSpPr>
          <p:nvPr>
            <p:ph type="sldNum" idx="37"/>
          </p:nvPr>
        </p:nvSpPr>
        <p:spPr/>
        <p:txBody>
          <a:bodyPr/>
          <a:p>
            <a:fld id="{1C232EA2-FDC8-4972-9669-BB5CD3BDF27B}" type="slidenum">
              <a:t>&lt;#&gt;</a:t>
            </a:fld>
          </a:p>
        </p:txBody>
      </p:sp>
      <p:sp>
        <p:nvSpPr>
          <p:cNvPr id="6" name="PlaceHolder 5"/>
          <p:cNvSpPr>
            <a:spLocks noGrp="1"/>
          </p:cNvSpPr>
          <p:nvPr>
            <p:ph type="dt" idx="35"/>
          </p:nvPr>
        </p:nvSpPr>
        <p:spPr/>
        <p:txBody>
          <a:bodyPr/>
          <a:p>
            <a:r>
              <a:rPr lang="ar-DZ"/>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et légende">
    <p:spTree>
      <p:nvGrpSpPr>
        <p:cNvPr id="1" name=""/>
        <p:cNvGrpSpPr/>
        <p:nvPr/>
      </p:nvGrpSpPr>
      <p:grpSpPr>
        <a:xfrm>
          <a:off x="0" y="0"/>
          <a:ext cx="0" cy="0"/>
          <a:chOff x="0" y="0"/>
          <a:chExt cx="0" cy="0"/>
        </a:xfrm>
      </p:grpSpPr>
      <p:sp>
        <p:nvSpPr>
          <p:cNvPr id="2" name="PlaceHolder 1"/>
          <p:cNvSpPr>
            <a:spLocks noGrp="1"/>
          </p:cNvSpPr>
          <p:nvPr>
            <p:ph type="ftr" idx="39"/>
          </p:nvPr>
        </p:nvSpPr>
        <p:spPr/>
        <p:txBody>
          <a:bodyPr/>
          <a:p>
            <a:r>
              <a:t>Footer</a:t>
            </a:r>
          </a:p>
        </p:txBody>
      </p:sp>
      <p:sp>
        <p:nvSpPr>
          <p:cNvPr id="3" name="PlaceHolder 2"/>
          <p:cNvSpPr>
            <a:spLocks noGrp="1"/>
          </p:cNvSpPr>
          <p:nvPr>
            <p:ph type="sldNum" idx="40"/>
          </p:nvPr>
        </p:nvSpPr>
        <p:spPr/>
        <p:txBody>
          <a:bodyPr/>
          <a:p>
            <a:fld id="{898A7399-4F91-4018-9C73-E23CEF39A840}" type="slidenum">
              <a:t>&lt;#&gt;</a:t>
            </a:fld>
          </a:p>
        </p:txBody>
      </p:sp>
      <p:sp>
        <p:nvSpPr>
          <p:cNvPr id="4" name="PlaceHolder 3"/>
          <p:cNvSpPr>
            <a:spLocks noGrp="1"/>
          </p:cNvSpPr>
          <p:nvPr>
            <p:ph type="dt" idx="38"/>
          </p:nvPr>
        </p:nvSpPr>
        <p:spPr/>
        <p:txBody>
          <a:bodyPr/>
          <a:p>
            <a:r>
              <a:rPr lang="ar-DZ"/>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itation avec légende">
    <p:spTree>
      <p:nvGrpSpPr>
        <p:cNvPr id="1" name=""/>
        <p:cNvGrpSpPr/>
        <p:nvPr/>
      </p:nvGrpSpPr>
      <p:grpSpPr>
        <a:xfrm>
          <a:off x="0" y="0"/>
          <a:ext cx="0" cy="0"/>
          <a:chOff x="0" y="0"/>
          <a:chExt cx="0" cy="0"/>
        </a:xfrm>
      </p:grpSpPr>
      <p:sp>
        <p:nvSpPr>
          <p:cNvPr id="2" name="PlaceHolder 1"/>
          <p:cNvSpPr>
            <a:spLocks noGrp="1"/>
          </p:cNvSpPr>
          <p:nvPr>
            <p:ph type="ftr" idx="42"/>
          </p:nvPr>
        </p:nvSpPr>
        <p:spPr/>
        <p:txBody>
          <a:bodyPr/>
          <a:p>
            <a:r>
              <a:t>Footer</a:t>
            </a:r>
          </a:p>
        </p:txBody>
      </p:sp>
      <p:sp>
        <p:nvSpPr>
          <p:cNvPr id="3" name="PlaceHolder 2"/>
          <p:cNvSpPr>
            <a:spLocks noGrp="1"/>
          </p:cNvSpPr>
          <p:nvPr>
            <p:ph type="sldNum" idx="43"/>
          </p:nvPr>
        </p:nvSpPr>
        <p:spPr/>
        <p:txBody>
          <a:bodyPr/>
          <a:p>
            <a:fld id="{68D8E527-31C8-46A0-B678-D926279E1FAA}" type="slidenum">
              <a:t>&lt;#&gt;</a:t>
            </a:fld>
          </a:p>
        </p:txBody>
      </p:sp>
      <p:sp>
        <p:nvSpPr>
          <p:cNvPr id="4" name="PlaceHolder 3"/>
          <p:cNvSpPr>
            <a:spLocks noGrp="1"/>
          </p:cNvSpPr>
          <p:nvPr>
            <p:ph type="dt" idx="41"/>
          </p:nvPr>
        </p:nvSpPr>
        <p:spPr/>
        <p:txBody>
          <a:bodyPr/>
          <a:p>
            <a:r>
              <a:rPr lang="ar-DZ"/>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arte nom">
    <p:spTree>
      <p:nvGrpSpPr>
        <p:cNvPr id="1" name=""/>
        <p:cNvGrpSpPr/>
        <p:nvPr/>
      </p:nvGrpSpPr>
      <p:grpSpPr>
        <a:xfrm>
          <a:off x="0" y="0"/>
          <a:ext cx="0" cy="0"/>
          <a:chOff x="0" y="0"/>
          <a:chExt cx="0" cy="0"/>
        </a:xfrm>
      </p:grpSpPr>
      <p:sp>
        <p:nvSpPr>
          <p:cNvPr id="2" name="PlaceHolder 1"/>
          <p:cNvSpPr>
            <a:spLocks noGrp="1"/>
          </p:cNvSpPr>
          <p:nvPr>
            <p:ph type="ftr" idx="45"/>
          </p:nvPr>
        </p:nvSpPr>
        <p:spPr/>
        <p:txBody>
          <a:bodyPr/>
          <a:p>
            <a:r>
              <a:t>Footer</a:t>
            </a:r>
          </a:p>
        </p:txBody>
      </p:sp>
      <p:sp>
        <p:nvSpPr>
          <p:cNvPr id="3" name="PlaceHolder 2"/>
          <p:cNvSpPr>
            <a:spLocks noGrp="1"/>
          </p:cNvSpPr>
          <p:nvPr>
            <p:ph type="sldNum" idx="46"/>
          </p:nvPr>
        </p:nvSpPr>
        <p:spPr/>
        <p:txBody>
          <a:bodyPr/>
          <a:p>
            <a:fld id="{A0BAD1B4-72E2-44D1-AFBF-81A6BF059857}" type="slidenum">
              <a:t>&lt;#&gt;</a:t>
            </a:fld>
          </a:p>
        </p:txBody>
      </p:sp>
      <p:sp>
        <p:nvSpPr>
          <p:cNvPr id="4" name="PlaceHolder 3"/>
          <p:cNvSpPr>
            <a:spLocks noGrp="1"/>
          </p:cNvSpPr>
          <p:nvPr>
            <p:ph type="dt" idx="44"/>
          </p:nvPr>
        </p:nvSpPr>
        <p:spPr/>
        <p:txBody>
          <a:bodyPr/>
          <a:p>
            <a:r>
              <a:rPr lang="ar-DZ"/>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arte nom citation">
    <p:spTree>
      <p:nvGrpSpPr>
        <p:cNvPr id="1" name=""/>
        <p:cNvGrpSpPr/>
        <p:nvPr/>
      </p:nvGrpSpPr>
      <p:grpSpPr>
        <a:xfrm>
          <a:off x="0" y="0"/>
          <a:ext cx="0" cy="0"/>
          <a:chOff x="0" y="0"/>
          <a:chExt cx="0" cy="0"/>
        </a:xfrm>
      </p:grpSpPr>
      <p:sp>
        <p:nvSpPr>
          <p:cNvPr id="2" name="PlaceHolder 1"/>
          <p:cNvSpPr>
            <a:spLocks noGrp="1"/>
          </p:cNvSpPr>
          <p:nvPr>
            <p:ph type="ftr" idx="48"/>
          </p:nvPr>
        </p:nvSpPr>
        <p:spPr/>
        <p:txBody>
          <a:bodyPr/>
          <a:p>
            <a:r>
              <a:t>Footer</a:t>
            </a:r>
          </a:p>
        </p:txBody>
      </p:sp>
      <p:sp>
        <p:nvSpPr>
          <p:cNvPr id="3" name="PlaceHolder 2"/>
          <p:cNvSpPr>
            <a:spLocks noGrp="1"/>
          </p:cNvSpPr>
          <p:nvPr>
            <p:ph type="sldNum" idx="49"/>
          </p:nvPr>
        </p:nvSpPr>
        <p:spPr/>
        <p:txBody>
          <a:bodyPr/>
          <a:p>
            <a:fld id="{D216B737-45CF-406F-9434-FF2F3B8B22F4}" type="slidenum">
              <a:t>&lt;#&gt;</a:t>
            </a:fld>
          </a:p>
        </p:txBody>
      </p:sp>
      <p:sp>
        <p:nvSpPr>
          <p:cNvPr id="4" name="PlaceHolder 3"/>
          <p:cNvSpPr>
            <a:spLocks noGrp="1"/>
          </p:cNvSpPr>
          <p:nvPr>
            <p:ph type="dt" idx="47"/>
          </p:nvPr>
        </p:nvSpPr>
        <p:spPr/>
        <p:txBody>
          <a:bodyPr/>
          <a:p>
            <a:r>
              <a:rPr lang="ar-DZ"/>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rai ou faux">
    <p:spTree>
      <p:nvGrpSpPr>
        <p:cNvPr id="1" name=""/>
        <p:cNvGrpSpPr/>
        <p:nvPr/>
      </p:nvGrpSpPr>
      <p:grpSpPr>
        <a:xfrm>
          <a:off x="0" y="0"/>
          <a:ext cx="0" cy="0"/>
          <a:chOff x="0" y="0"/>
          <a:chExt cx="0" cy="0"/>
        </a:xfrm>
      </p:grpSpPr>
      <p:sp>
        <p:nvSpPr>
          <p:cNvPr id="2" name="PlaceHolder 1"/>
          <p:cNvSpPr>
            <a:spLocks noGrp="1"/>
          </p:cNvSpPr>
          <p:nvPr>
            <p:ph type="ftr" idx="51"/>
          </p:nvPr>
        </p:nvSpPr>
        <p:spPr/>
        <p:txBody>
          <a:bodyPr/>
          <a:p>
            <a:r>
              <a:t>Footer</a:t>
            </a:r>
          </a:p>
        </p:txBody>
      </p:sp>
      <p:sp>
        <p:nvSpPr>
          <p:cNvPr id="3" name="PlaceHolder 2"/>
          <p:cNvSpPr>
            <a:spLocks noGrp="1"/>
          </p:cNvSpPr>
          <p:nvPr>
            <p:ph type="sldNum" idx="52"/>
          </p:nvPr>
        </p:nvSpPr>
        <p:spPr/>
        <p:txBody>
          <a:bodyPr/>
          <a:p>
            <a:fld id="{41F743DB-D628-479D-AFBA-31A67D4C6F59}" type="slidenum">
              <a:t>&lt;#&gt;</a:t>
            </a:fld>
          </a:p>
        </p:txBody>
      </p:sp>
      <p:sp>
        <p:nvSpPr>
          <p:cNvPr id="4" name="PlaceHolder 3"/>
          <p:cNvSpPr>
            <a:spLocks noGrp="1"/>
          </p:cNvSpPr>
          <p:nvPr>
            <p:ph type="dt" idx="50"/>
          </p:nvPr>
        </p:nvSpPr>
        <p:spPr/>
        <p:txBody>
          <a:bodyPr/>
          <a:p>
            <a:r>
              <a:rPr lang="ar-DZ"/>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المبدئيّ 1">
    <p:spTree>
      <p:nvGrpSpPr>
        <p:cNvPr id="1" name=""/>
        <p:cNvGrpSpPr/>
        <p:nvPr/>
      </p:nvGrpSpPr>
      <p:grpSpPr>
        <a:xfrm>
          <a:off x="0" y="0"/>
          <a:ext cx="0" cy="0"/>
          <a:chOff x="0" y="0"/>
          <a:chExt cx="0" cy="0"/>
        </a:xfrm>
      </p:grpSpPr>
      <p:sp>
        <p:nvSpPr>
          <p:cNvPr id="2" name="PlaceHolder 1"/>
          <p:cNvSpPr>
            <a:spLocks noGrp="1"/>
          </p:cNvSpPr>
          <p:nvPr>
            <p:ph type="ftr" idx="54"/>
          </p:nvPr>
        </p:nvSpPr>
        <p:spPr/>
        <p:txBody>
          <a:bodyPr/>
          <a:p>
            <a:r>
              <a:t>Footer</a:t>
            </a:r>
          </a:p>
        </p:txBody>
      </p:sp>
      <p:sp>
        <p:nvSpPr>
          <p:cNvPr id="3" name="PlaceHolder 2"/>
          <p:cNvSpPr>
            <a:spLocks noGrp="1"/>
          </p:cNvSpPr>
          <p:nvPr>
            <p:ph type="sldNum" idx="55"/>
          </p:nvPr>
        </p:nvSpPr>
        <p:spPr/>
        <p:txBody>
          <a:bodyPr/>
          <a:p>
            <a:fld id="{1990560D-782D-4E49-8E85-EC0F266E7AE5}" type="slidenum">
              <a:t>&lt;#&gt;</a:t>
            </a:fld>
          </a:p>
        </p:txBody>
      </p:sp>
      <p:sp>
        <p:nvSpPr>
          <p:cNvPr id="4" name="PlaceHolder 3"/>
          <p:cNvSpPr>
            <a:spLocks noGrp="1"/>
          </p:cNvSpPr>
          <p:nvPr>
            <p:ph type="dt" idx="53"/>
          </p:nvPr>
        </p:nvSpPr>
        <p:spPr/>
        <p:txBody>
          <a:bodyPr/>
          <a:p>
            <a:r>
              <a:rPr lang="ar-DZ"/>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المبدئيّ 2">
    <p:spTree>
      <p:nvGrpSpPr>
        <p:cNvPr id="1" name=""/>
        <p:cNvGrpSpPr/>
        <p:nvPr/>
      </p:nvGrpSpPr>
      <p:grpSpPr>
        <a:xfrm>
          <a:off x="0" y="0"/>
          <a:ext cx="0" cy="0"/>
          <a:chOff x="0" y="0"/>
          <a:chExt cx="0" cy="0"/>
        </a:xfrm>
      </p:grpSpPr>
      <p:sp>
        <p:nvSpPr>
          <p:cNvPr id="2" name="PlaceHolder 1"/>
          <p:cNvSpPr>
            <a:spLocks noGrp="1"/>
          </p:cNvSpPr>
          <p:nvPr>
            <p:ph type="ftr" idx="57"/>
          </p:nvPr>
        </p:nvSpPr>
        <p:spPr/>
        <p:txBody>
          <a:bodyPr/>
          <a:p>
            <a:r>
              <a:t>Footer</a:t>
            </a:r>
          </a:p>
        </p:txBody>
      </p:sp>
      <p:sp>
        <p:nvSpPr>
          <p:cNvPr id="3" name="PlaceHolder 2"/>
          <p:cNvSpPr>
            <a:spLocks noGrp="1"/>
          </p:cNvSpPr>
          <p:nvPr>
            <p:ph type="sldNum" idx="58"/>
          </p:nvPr>
        </p:nvSpPr>
        <p:spPr/>
        <p:txBody>
          <a:bodyPr/>
          <a:p>
            <a:fld id="{0DEAFA76-4563-4F69-9F73-F13CCA87BABF}" type="slidenum">
              <a:t>&lt;#&gt;</a:t>
            </a:fld>
          </a:p>
        </p:txBody>
      </p:sp>
      <p:sp>
        <p:nvSpPr>
          <p:cNvPr id="4" name="PlaceHolder 3"/>
          <p:cNvSpPr>
            <a:spLocks noGrp="1"/>
          </p:cNvSpPr>
          <p:nvPr>
            <p:ph type="dt" idx="56"/>
          </p:nvPr>
        </p:nvSpPr>
        <p:spPr/>
        <p:txBody>
          <a:bodyPr/>
          <a:p>
            <a:r>
              <a:rPr lang="ar-DZ"/>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3">
    <p:spTree>
      <p:nvGrpSpPr>
        <p:cNvPr id="1" name=""/>
        <p:cNvGrpSpPr/>
        <p:nvPr/>
      </p:nvGrpSpPr>
      <p:grpSpPr>
        <a:xfrm>
          <a:off x="0" y="0"/>
          <a:ext cx="0" cy="0"/>
          <a:chOff x="0" y="0"/>
          <a:chExt cx="0" cy="0"/>
        </a:xfrm>
      </p:grpSpPr>
      <p:sp>
        <p:nvSpPr>
          <p:cNvPr id="2" name="PlaceHolder 1"/>
          <p:cNvSpPr>
            <a:spLocks noGrp="1"/>
          </p:cNvSpPr>
          <p:nvPr>
            <p:ph type="sldNum" idx="59"/>
          </p:nvPr>
        </p:nvSpPr>
        <p:spPr/>
        <p:txBody>
          <a:bodyPr/>
          <a:p>
            <a:fld id="{BA8D28E8-E1B2-4FC5-834D-08A3C441E53E}"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18239ED9-F459-461B-9EF2-52AA09523596}" type="slidenum">
              <a:t>&lt;#&gt;</a:t>
            </a:fld>
          </a:p>
        </p:txBody>
      </p:sp>
      <p:sp>
        <p:nvSpPr>
          <p:cNvPr id="4" name="PlaceHolder 3"/>
          <p:cNvSpPr>
            <a:spLocks noGrp="1"/>
          </p:cNvSpPr>
          <p:nvPr>
            <p:ph type="dt" idx="7"/>
          </p:nvPr>
        </p:nvSpPr>
        <p:spPr/>
        <p:txBody>
          <a:bodyPr/>
          <a:p>
            <a:r>
              <a:rPr lang="ar-DZ"/>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المبدئيّ 4">
    <p:spTree>
      <p:nvGrpSpPr>
        <p:cNvPr id="1" name=""/>
        <p:cNvGrpSpPr/>
        <p:nvPr/>
      </p:nvGrpSpPr>
      <p:grpSpPr>
        <a:xfrm>
          <a:off x="0" y="0"/>
          <a:ext cx="0" cy="0"/>
          <a:chOff x="0" y="0"/>
          <a:chExt cx="0" cy="0"/>
        </a:xfrm>
      </p:grpSpPr>
      <p:sp>
        <p:nvSpPr>
          <p:cNvPr id="330"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331" name="PlaceHolder 2"/>
          <p:cNvSpPr>
            <a:spLocks noGrp="1"/>
          </p:cNvSpPr>
          <p:nvPr>
            <p:ph/>
          </p:nvPr>
        </p:nvSpPr>
        <p:spPr>
          <a:xfrm>
            <a:off x="1914120" y="1447920"/>
            <a:ext cx="999720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4" name="PlaceHolder 3"/>
          <p:cNvSpPr>
            <a:spLocks noGrp="1"/>
          </p:cNvSpPr>
          <p:nvPr>
            <p:ph type="ftr" idx="61"/>
          </p:nvPr>
        </p:nvSpPr>
        <p:spPr/>
        <p:txBody>
          <a:bodyPr/>
          <a:p>
            <a:r>
              <a:t>Footer</a:t>
            </a:r>
          </a:p>
        </p:txBody>
      </p:sp>
      <p:sp>
        <p:nvSpPr>
          <p:cNvPr id="5" name="PlaceHolder 4"/>
          <p:cNvSpPr>
            <a:spLocks noGrp="1"/>
          </p:cNvSpPr>
          <p:nvPr>
            <p:ph type="sldNum" idx="62"/>
          </p:nvPr>
        </p:nvSpPr>
        <p:spPr/>
        <p:txBody>
          <a:bodyPr/>
          <a:p>
            <a:fld id="{8A055BC8-5436-47BA-943F-26BDC6C0D6DD}" type="slidenum">
              <a:t>&lt;#&gt;</a:t>
            </a:fld>
          </a:p>
        </p:txBody>
      </p:sp>
      <p:sp>
        <p:nvSpPr>
          <p:cNvPr id="6" name="PlaceHolder 5"/>
          <p:cNvSpPr>
            <a:spLocks noGrp="1"/>
          </p:cNvSpPr>
          <p:nvPr>
            <p:ph type="dt" idx="60"/>
          </p:nvPr>
        </p:nvSpPr>
        <p:spPr/>
        <p:txBody>
          <a:bodyPr/>
          <a:p>
            <a:r>
              <a:rPr lang="ar-DZ"/>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5">
    <p:spTree>
      <p:nvGrpSpPr>
        <p:cNvPr id="1" name=""/>
        <p:cNvGrpSpPr/>
        <p:nvPr/>
      </p:nvGrpSpPr>
      <p:grpSpPr>
        <a:xfrm>
          <a:off x="0" y="0"/>
          <a:ext cx="0" cy="0"/>
          <a:chOff x="0" y="0"/>
          <a:chExt cx="0" cy="0"/>
        </a:xfrm>
      </p:grpSpPr>
      <p:sp>
        <p:nvSpPr>
          <p:cNvPr id="2" name="PlaceHolder 1"/>
          <p:cNvSpPr>
            <a:spLocks noGrp="1"/>
          </p:cNvSpPr>
          <p:nvPr>
            <p:ph type="ftr" idx="64"/>
          </p:nvPr>
        </p:nvSpPr>
        <p:spPr/>
        <p:txBody>
          <a:bodyPr/>
          <a:p>
            <a:r>
              <a:t>Footer</a:t>
            </a:r>
          </a:p>
        </p:txBody>
      </p:sp>
      <p:sp>
        <p:nvSpPr>
          <p:cNvPr id="3" name="PlaceHolder 2"/>
          <p:cNvSpPr>
            <a:spLocks noGrp="1"/>
          </p:cNvSpPr>
          <p:nvPr>
            <p:ph type="sldNum" idx="65"/>
          </p:nvPr>
        </p:nvSpPr>
        <p:spPr/>
        <p:txBody>
          <a:bodyPr/>
          <a:p>
            <a:fld id="{51285C77-221A-43BC-80C9-8B32D018D63C}" type="slidenum">
              <a:t>&lt;#&gt;</a:t>
            </a:fld>
          </a:p>
        </p:txBody>
      </p:sp>
      <p:sp>
        <p:nvSpPr>
          <p:cNvPr id="4" name="PlaceHolder 3"/>
          <p:cNvSpPr>
            <a:spLocks noGrp="1"/>
          </p:cNvSpPr>
          <p:nvPr>
            <p:ph type="dt" idx="63"/>
          </p:nvPr>
        </p:nvSpPr>
        <p:spPr/>
        <p:txBody>
          <a:bodyPr/>
          <a:p>
            <a:r>
              <a:rPr lang="ar-DZ"/>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المبدئيّ 6">
    <p:spTree>
      <p:nvGrpSpPr>
        <p:cNvPr id="1" name=""/>
        <p:cNvGrpSpPr/>
        <p:nvPr/>
      </p:nvGrpSpPr>
      <p:grpSpPr>
        <a:xfrm>
          <a:off x="0" y="0"/>
          <a:ext cx="0" cy="0"/>
          <a:chOff x="0" y="0"/>
          <a:chExt cx="0" cy="0"/>
        </a:xfrm>
      </p:grpSpPr>
      <p:sp>
        <p:nvSpPr>
          <p:cNvPr id="365"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366" name="PlaceHolder 2"/>
          <p:cNvSpPr>
            <a:spLocks noGrp="1"/>
          </p:cNvSpPr>
          <p:nvPr>
            <p:ph/>
          </p:nvPr>
        </p:nvSpPr>
        <p:spPr>
          <a:xfrm>
            <a:off x="19141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367" name="PlaceHolder 3"/>
          <p:cNvSpPr>
            <a:spLocks noGrp="1"/>
          </p:cNvSpPr>
          <p:nvPr>
            <p:ph/>
          </p:nvPr>
        </p:nvSpPr>
        <p:spPr>
          <a:xfrm>
            <a:off x="70369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5" name="PlaceHolder 4"/>
          <p:cNvSpPr>
            <a:spLocks noGrp="1"/>
          </p:cNvSpPr>
          <p:nvPr>
            <p:ph type="ftr" idx="67"/>
          </p:nvPr>
        </p:nvSpPr>
        <p:spPr/>
        <p:txBody>
          <a:bodyPr/>
          <a:p>
            <a:r>
              <a:t>Footer</a:t>
            </a:r>
          </a:p>
        </p:txBody>
      </p:sp>
      <p:sp>
        <p:nvSpPr>
          <p:cNvPr id="6" name="PlaceHolder 5"/>
          <p:cNvSpPr>
            <a:spLocks noGrp="1"/>
          </p:cNvSpPr>
          <p:nvPr>
            <p:ph type="sldNum" idx="68"/>
          </p:nvPr>
        </p:nvSpPr>
        <p:spPr/>
        <p:txBody>
          <a:bodyPr/>
          <a:p>
            <a:fld id="{A04EE853-1AB8-44D2-B31A-10778F29F9C0}" type="slidenum">
              <a:t>&lt;#&gt;</a:t>
            </a:fld>
          </a:p>
        </p:txBody>
      </p:sp>
      <p:sp>
        <p:nvSpPr>
          <p:cNvPr id="7" name="PlaceHolder 6"/>
          <p:cNvSpPr>
            <a:spLocks noGrp="1"/>
          </p:cNvSpPr>
          <p:nvPr>
            <p:ph type="dt" idx="66"/>
          </p:nvPr>
        </p:nvSpPr>
        <p:spPr/>
        <p:txBody>
          <a:bodyPr/>
          <a:p>
            <a:r>
              <a:rPr lang="ar-DZ"/>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7">
    <p:spTree>
      <p:nvGrpSpPr>
        <p:cNvPr id="1" name=""/>
        <p:cNvGrpSpPr/>
        <p:nvPr/>
      </p:nvGrpSpPr>
      <p:grpSpPr>
        <a:xfrm>
          <a:off x="0" y="0"/>
          <a:ext cx="0" cy="0"/>
          <a:chOff x="0" y="0"/>
          <a:chExt cx="0" cy="0"/>
        </a:xfrm>
      </p:grpSpPr>
      <p:sp>
        <p:nvSpPr>
          <p:cNvPr id="2" name="PlaceHolder 1"/>
          <p:cNvSpPr>
            <a:spLocks noGrp="1"/>
          </p:cNvSpPr>
          <p:nvPr>
            <p:ph type="ftr" idx="70"/>
          </p:nvPr>
        </p:nvSpPr>
        <p:spPr/>
        <p:txBody>
          <a:bodyPr/>
          <a:p>
            <a:r>
              <a:t>Footer</a:t>
            </a:r>
          </a:p>
        </p:txBody>
      </p:sp>
      <p:sp>
        <p:nvSpPr>
          <p:cNvPr id="3" name="PlaceHolder 2"/>
          <p:cNvSpPr>
            <a:spLocks noGrp="1"/>
          </p:cNvSpPr>
          <p:nvPr>
            <p:ph type="sldNum" idx="71"/>
          </p:nvPr>
        </p:nvSpPr>
        <p:spPr/>
        <p:txBody>
          <a:bodyPr/>
          <a:p>
            <a:fld id="{CC755A5C-AB0F-49CA-8713-EB5088E5F9B6}" type="slidenum">
              <a:t>&lt;#&gt;</a:t>
            </a:fld>
          </a:p>
        </p:txBody>
      </p:sp>
      <p:sp>
        <p:nvSpPr>
          <p:cNvPr id="4" name="PlaceHolder 3"/>
          <p:cNvSpPr>
            <a:spLocks noGrp="1"/>
          </p:cNvSpPr>
          <p:nvPr>
            <p:ph type="dt" idx="69"/>
          </p:nvPr>
        </p:nvSpPr>
        <p:spPr/>
        <p:txBody>
          <a:bodyPr/>
          <a:p>
            <a:r>
              <a:rPr lang="ar-DZ"/>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المبدئيّ 8">
    <p:spTree>
      <p:nvGrpSpPr>
        <p:cNvPr id="1" name=""/>
        <p:cNvGrpSpPr/>
        <p:nvPr/>
      </p:nvGrpSpPr>
      <p:grpSpPr>
        <a:xfrm>
          <a:off x="0" y="0"/>
          <a:ext cx="0" cy="0"/>
          <a:chOff x="0" y="0"/>
          <a:chExt cx="0" cy="0"/>
        </a:xfrm>
      </p:grpSpPr>
      <p:sp>
        <p:nvSpPr>
          <p:cNvPr id="402"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3" name="PlaceHolder 2"/>
          <p:cNvSpPr>
            <a:spLocks noGrp="1"/>
          </p:cNvSpPr>
          <p:nvPr>
            <p:ph type="ftr" idx="73"/>
          </p:nvPr>
        </p:nvSpPr>
        <p:spPr/>
        <p:txBody>
          <a:bodyPr/>
          <a:p>
            <a:r>
              <a:t>Footer</a:t>
            </a:r>
          </a:p>
        </p:txBody>
      </p:sp>
      <p:sp>
        <p:nvSpPr>
          <p:cNvPr id="4" name="PlaceHolder 3"/>
          <p:cNvSpPr>
            <a:spLocks noGrp="1"/>
          </p:cNvSpPr>
          <p:nvPr>
            <p:ph type="sldNum" idx="74"/>
          </p:nvPr>
        </p:nvSpPr>
        <p:spPr/>
        <p:txBody>
          <a:bodyPr/>
          <a:p>
            <a:fld id="{B155BBC5-67B1-40A3-8F43-420AA123CF5C}" type="slidenum">
              <a:t>&lt;#&gt;</a:t>
            </a:fld>
          </a:p>
        </p:txBody>
      </p:sp>
      <p:sp>
        <p:nvSpPr>
          <p:cNvPr id="5" name="PlaceHolder 4"/>
          <p:cNvSpPr>
            <a:spLocks noGrp="1"/>
          </p:cNvSpPr>
          <p:nvPr>
            <p:ph type="dt" idx="72"/>
          </p:nvPr>
        </p:nvSpPr>
        <p:spPr/>
        <p:txBody>
          <a:bodyPr/>
          <a:p>
            <a:r>
              <a:rPr lang="ar-DZ"/>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9">
    <p:spTree>
      <p:nvGrpSpPr>
        <p:cNvPr id="1" name=""/>
        <p:cNvGrpSpPr/>
        <p:nvPr/>
      </p:nvGrpSpPr>
      <p:grpSpPr>
        <a:xfrm>
          <a:off x="0" y="0"/>
          <a:ext cx="0" cy="0"/>
          <a:chOff x="0" y="0"/>
          <a:chExt cx="0" cy="0"/>
        </a:xfrm>
      </p:grpSpPr>
      <p:sp>
        <p:nvSpPr>
          <p:cNvPr id="2" name="PlaceHolder 1"/>
          <p:cNvSpPr>
            <a:spLocks noGrp="1"/>
          </p:cNvSpPr>
          <p:nvPr>
            <p:ph type="ftr" idx="76"/>
          </p:nvPr>
        </p:nvSpPr>
        <p:spPr/>
        <p:txBody>
          <a:bodyPr/>
          <a:p>
            <a:r>
              <a:t>Footer</a:t>
            </a:r>
          </a:p>
        </p:txBody>
      </p:sp>
      <p:sp>
        <p:nvSpPr>
          <p:cNvPr id="3" name="PlaceHolder 2"/>
          <p:cNvSpPr>
            <a:spLocks noGrp="1"/>
          </p:cNvSpPr>
          <p:nvPr>
            <p:ph type="sldNum" idx="77"/>
          </p:nvPr>
        </p:nvSpPr>
        <p:spPr/>
        <p:txBody>
          <a:bodyPr/>
          <a:p>
            <a:fld id="{C767501D-9442-406F-9B0D-56495B672A9D}" type="slidenum">
              <a:t>&lt;#&gt;</a:t>
            </a:fld>
          </a:p>
        </p:txBody>
      </p:sp>
      <p:sp>
        <p:nvSpPr>
          <p:cNvPr id="4" name="PlaceHolder 3"/>
          <p:cNvSpPr>
            <a:spLocks noGrp="1"/>
          </p:cNvSpPr>
          <p:nvPr>
            <p:ph type="dt" idx="75"/>
          </p:nvPr>
        </p:nvSpPr>
        <p:spPr/>
        <p:txBody>
          <a:bodyPr/>
          <a:p>
            <a:r>
              <a:rPr lang="ar-DZ"/>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10">
    <p:spTree>
      <p:nvGrpSpPr>
        <p:cNvPr id="1" name=""/>
        <p:cNvGrpSpPr/>
        <p:nvPr/>
      </p:nvGrpSpPr>
      <p:grpSpPr>
        <a:xfrm>
          <a:off x="0" y="0"/>
          <a:ext cx="0" cy="0"/>
          <a:chOff x="0" y="0"/>
          <a:chExt cx="0" cy="0"/>
        </a:xfrm>
      </p:grpSpPr>
      <p:sp>
        <p:nvSpPr>
          <p:cNvPr id="2" name="PlaceHolder 1"/>
          <p:cNvSpPr>
            <a:spLocks noGrp="1"/>
          </p:cNvSpPr>
          <p:nvPr>
            <p:ph type="ftr" idx="79"/>
          </p:nvPr>
        </p:nvSpPr>
        <p:spPr/>
        <p:txBody>
          <a:bodyPr/>
          <a:p>
            <a:r>
              <a:t>Footer</a:t>
            </a:r>
          </a:p>
        </p:txBody>
      </p:sp>
      <p:sp>
        <p:nvSpPr>
          <p:cNvPr id="3" name="PlaceHolder 2"/>
          <p:cNvSpPr>
            <a:spLocks noGrp="1"/>
          </p:cNvSpPr>
          <p:nvPr>
            <p:ph type="sldNum" idx="80"/>
          </p:nvPr>
        </p:nvSpPr>
        <p:spPr/>
        <p:txBody>
          <a:bodyPr/>
          <a:p>
            <a:fld id="{2323BEA7-1293-48AC-B01F-D474A1572D87}" type="slidenum">
              <a:t>&lt;#&gt;</a:t>
            </a:fld>
          </a:p>
        </p:txBody>
      </p:sp>
      <p:sp>
        <p:nvSpPr>
          <p:cNvPr id="4" name="PlaceHolder 3"/>
          <p:cNvSpPr>
            <a:spLocks noGrp="1"/>
          </p:cNvSpPr>
          <p:nvPr>
            <p:ph type="dt" idx="78"/>
          </p:nvPr>
        </p:nvSpPr>
        <p:spPr/>
        <p:txBody>
          <a:bodyPr/>
          <a:p>
            <a:r>
              <a:rPr lang="ar-DZ"/>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11">
    <p:spTree>
      <p:nvGrpSpPr>
        <p:cNvPr id="1" name=""/>
        <p:cNvGrpSpPr/>
        <p:nvPr/>
      </p:nvGrpSpPr>
      <p:grpSpPr>
        <a:xfrm>
          <a:off x="0" y="0"/>
          <a:ext cx="0" cy="0"/>
          <a:chOff x="0" y="0"/>
          <a:chExt cx="0" cy="0"/>
        </a:xfrm>
      </p:grpSpPr>
      <p:sp>
        <p:nvSpPr>
          <p:cNvPr id="2" name="PlaceHolder 1"/>
          <p:cNvSpPr>
            <a:spLocks noGrp="1"/>
          </p:cNvSpPr>
          <p:nvPr>
            <p:ph type="ftr" idx="82"/>
          </p:nvPr>
        </p:nvSpPr>
        <p:spPr/>
        <p:txBody>
          <a:bodyPr/>
          <a:p>
            <a:r>
              <a:t>Footer</a:t>
            </a:r>
          </a:p>
        </p:txBody>
      </p:sp>
      <p:sp>
        <p:nvSpPr>
          <p:cNvPr id="3" name="PlaceHolder 2"/>
          <p:cNvSpPr>
            <a:spLocks noGrp="1"/>
          </p:cNvSpPr>
          <p:nvPr>
            <p:ph type="sldNum" idx="83"/>
          </p:nvPr>
        </p:nvSpPr>
        <p:spPr/>
        <p:txBody>
          <a:bodyPr/>
          <a:p>
            <a:fld id="{C34949C9-4943-4FAE-ADD8-334CBE00D5DE}" type="slidenum">
              <a:t>&lt;#&gt;</a:t>
            </a:fld>
          </a:p>
        </p:txBody>
      </p:sp>
      <p:sp>
        <p:nvSpPr>
          <p:cNvPr id="4" name="PlaceHolder 3"/>
          <p:cNvSpPr>
            <a:spLocks noGrp="1"/>
          </p:cNvSpPr>
          <p:nvPr>
            <p:ph type="dt" idx="81"/>
          </p:nvPr>
        </p:nvSpPr>
        <p:spPr/>
        <p:txBody>
          <a:bodyPr/>
          <a:p>
            <a:r>
              <a:rPr lang="ar-DZ"/>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المبدئيّ 12">
    <p:spTree>
      <p:nvGrpSpPr>
        <p:cNvPr id="1" name=""/>
        <p:cNvGrpSpPr/>
        <p:nvPr/>
      </p:nvGrpSpPr>
      <p:grpSpPr>
        <a:xfrm>
          <a:off x="0" y="0"/>
          <a:ext cx="0" cy="0"/>
          <a:chOff x="0" y="0"/>
          <a:chExt cx="0" cy="0"/>
        </a:xfrm>
      </p:grpSpPr>
      <p:sp>
        <p:nvSpPr>
          <p:cNvPr id="456"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457" name="PlaceHolder 2"/>
          <p:cNvSpPr>
            <a:spLocks noGrp="1"/>
          </p:cNvSpPr>
          <p:nvPr>
            <p:ph type="subTitle"/>
          </p:nvPr>
        </p:nvSpPr>
        <p:spPr>
          <a:xfrm>
            <a:off x="1914120" y="1447920"/>
            <a:ext cx="9997200" cy="480024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85"/>
          </p:nvPr>
        </p:nvSpPr>
        <p:spPr/>
        <p:txBody>
          <a:bodyPr/>
          <a:p>
            <a:r>
              <a:t>Footer</a:t>
            </a:r>
          </a:p>
        </p:txBody>
      </p:sp>
      <p:sp>
        <p:nvSpPr>
          <p:cNvPr id="5" name="PlaceHolder 4"/>
          <p:cNvSpPr>
            <a:spLocks noGrp="1"/>
          </p:cNvSpPr>
          <p:nvPr>
            <p:ph type="sldNum" idx="86"/>
          </p:nvPr>
        </p:nvSpPr>
        <p:spPr/>
        <p:txBody>
          <a:bodyPr/>
          <a:p>
            <a:fld id="{AB4DEBDA-C914-458D-9FE4-98FE90F542D1}" type="slidenum">
              <a:t>&lt;#&gt;</a:t>
            </a:fld>
          </a:p>
        </p:txBody>
      </p:sp>
      <p:sp>
        <p:nvSpPr>
          <p:cNvPr id="6" name="PlaceHolder 5"/>
          <p:cNvSpPr>
            <a:spLocks noGrp="1"/>
          </p:cNvSpPr>
          <p:nvPr>
            <p:ph type="dt" idx="84"/>
          </p:nvPr>
        </p:nvSpPr>
        <p:spPr/>
        <p:txBody>
          <a:bodyPr/>
          <a:p>
            <a:r>
              <a:rPr lang="ar-DZ"/>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المبدئيّ 13">
    <p:spTree>
      <p:nvGrpSpPr>
        <p:cNvPr id="1" name=""/>
        <p:cNvGrpSpPr/>
        <p:nvPr/>
      </p:nvGrpSpPr>
      <p:grpSpPr>
        <a:xfrm>
          <a:off x="0" y="0"/>
          <a:ext cx="0" cy="0"/>
          <a:chOff x="0" y="0"/>
          <a:chExt cx="0" cy="0"/>
        </a:xfrm>
      </p:grpSpPr>
      <p:sp>
        <p:nvSpPr>
          <p:cNvPr id="2" name="PlaceHolder 1"/>
          <p:cNvSpPr>
            <a:spLocks noGrp="1"/>
          </p:cNvSpPr>
          <p:nvPr>
            <p:ph type="ftr" idx="88"/>
          </p:nvPr>
        </p:nvSpPr>
        <p:spPr/>
        <p:txBody>
          <a:bodyPr/>
          <a:p>
            <a:r>
              <a:t>Footer</a:t>
            </a:r>
          </a:p>
        </p:txBody>
      </p:sp>
      <p:sp>
        <p:nvSpPr>
          <p:cNvPr id="3" name="PlaceHolder 2"/>
          <p:cNvSpPr>
            <a:spLocks noGrp="1"/>
          </p:cNvSpPr>
          <p:nvPr>
            <p:ph type="sldNum" idx="89"/>
          </p:nvPr>
        </p:nvSpPr>
        <p:spPr/>
        <p:txBody>
          <a:bodyPr/>
          <a:p>
            <a:fld id="{58CC0798-B7BB-47C4-8E6D-1C9DB12B6BAE}" type="slidenum">
              <a:t>&lt;#&gt;</a:t>
            </a:fld>
          </a:p>
        </p:txBody>
      </p:sp>
      <p:sp>
        <p:nvSpPr>
          <p:cNvPr id="4" name="PlaceHolder 3"/>
          <p:cNvSpPr>
            <a:spLocks noGrp="1"/>
          </p:cNvSpPr>
          <p:nvPr>
            <p:ph type="dt" idx="87"/>
          </p:nvPr>
        </p:nvSpPr>
        <p:spPr/>
        <p:txBody>
          <a:bodyPr/>
          <a:p>
            <a:r>
              <a:rPr lang="ar-DZ"/>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Title and Content">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p>
            <a:fld id="{80ABCE7C-8C4A-4F4A-AA2E-1FDC6102F8D5}"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المبدئيّ 14">
    <p:spTree>
      <p:nvGrpSpPr>
        <p:cNvPr id="1" name=""/>
        <p:cNvGrpSpPr/>
        <p:nvPr/>
      </p:nvGrpSpPr>
      <p:grpSpPr>
        <a:xfrm>
          <a:off x="0" y="0"/>
          <a:ext cx="0" cy="0"/>
          <a:chOff x="0" y="0"/>
          <a:chExt cx="0" cy="0"/>
        </a:xfrm>
      </p:grpSpPr>
      <p:sp>
        <p:nvSpPr>
          <p:cNvPr id="2" name="PlaceHolder 1"/>
          <p:cNvSpPr>
            <a:spLocks noGrp="1"/>
          </p:cNvSpPr>
          <p:nvPr>
            <p:ph type="ftr" idx="91"/>
          </p:nvPr>
        </p:nvSpPr>
        <p:spPr/>
        <p:txBody>
          <a:bodyPr/>
          <a:p>
            <a:r>
              <a:t>Footer</a:t>
            </a:r>
          </a:p>
        </p:txBody>
      </p:sp>
      <p:sp>
        <p:nvSpPr>
          <p:cNvPr id="3" name="PlaceHolder 2"/>
          <p:cNvSpPr>
            <a:spLocks noGrp="1"/>
          </p:cNvSpPr>
          <p:nvPr>
            <p:ph type="sldNum" idx="92"/>
          </p:nvPr>
        </p:nvSpPr>
        <p:spPr/>
        <p:txBody>
          <a:bodyPr/>
          <a:p>
            <a:fld id="{B2D37E6F-92C2-4DA8-8B13-12B8D8A53819}" type="slidenum">
              <a:t>&lt;#&gt;</a:t>
            </a:fld>
          </a:p>
        </p:txBody>
      </p:sp>
      <p:sp>
        <p:nvSpPr>
          <p:cNvPr id="4" name="PlaceHolder 3"/>
          <p:cNvSpPr>
            <a:spLocks noGrp="1"/>
          </p:cNvSpPr>
          <p:nvPr>
            <p:ph type="dt" idx="90"/>
          </p:nvPr>
        </p:nvSpPr>
        <p:spPr/>
        <p:txBody>
          <a:bodyPr/>
          <a:p>
            <a:r>
              <a:rPr lang="ar-DZ"/>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15">
    <p:spTree>
      <p:nvGrpSpPr>
        <p:cNvPr id="1" name=""/>
        <p:cNvGrpSpPr/>
        <p:nvPr/>
      </p:nvGrpSpPr>
      <p:grpSpPr>
        <a:xfrm>
          <a:off x="0" y="0"/>
          <a:ext cx="0" cy="0"/>
          <a:chOff x="0" y="0"/>
          <a:chExt cx="0" cy="0"/>
        </a:xfrm>
      </p:grpSpPr>
      <p:sp>
        <p:nvSpPr>
          <p:cNvPr id="2" name="PlaceHolder 1"/>
          <p:cNvSpPr>
            <a:spLocks noGrp="1"/>
          </p:cNvSpPr>
          <p:nvPr>
            <p:ph type="sldNum" idx="93"/>
          </p:nvPr>
        </p:nvSpPr>
        <p:spPr/>
        <p:txBody>
          <a:bodyPr/>
          <a:p>
            <a:fld id="{783F66FC-BA70-45A1-B54A-F35A505B47B1}"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Obj" preserve="1">
  <p:cSld name="Titre. Texte et contenu">
    <p:spTree>
      <p:nvGrpSpPr>
        <p:cNvPr id="1" name=""/>
        <p:cNvGrpSpPr/>
        <p:nvPr/>
      </p:nvGrpSpPr>
      <p:grpSpPr>
        <a:xfrm>
          <a:off x="0" y="0"/>
          <a:ext cx="0" cy="0"/>
          <a:chOff x="0" y="0"/>
          <a:chExt cx="0" cy="0"/>
        </a:xfrm>
      </p:grpSpPr>
      <p:sp>
        <p:nvSpPr>
          <p:cNvPr id="476"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477" name="PlaceHolder 2"/>
          <p:cNvSpPr>
            <a:spLocks noGrp="1"/>
          </p:cNvSpPr>
          <p:nvPr>
            <p:ph/>
          </p:nvPr>
        </p:nvSpPr>
        <p:spPr>
          <a:xfrm>
            <a:off x="1914120" y="1447920"/>
            <a:ext cx="999720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478" name="PlaceHolder 3"/>
          <p:cNvSpPr>
            <a:spLocks noGrp="1"/>
          </p:cNvSpPr>
          <p:nvPr>
            <p:ph/>
          </p:nvPr>
        </p:nvSpPr>
        <p:spPr>
          <a:xfrm>
            <a:off x="1914120" y="1447920"/>
            <a:ext cx="999720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5" name="PlaceHolder 4"/>
          <p:cNvSpPr>
            <a:spLocks noGrp="1"/>
          </p:cNvSpPr>
          <p:nvPr>
            <p:ph type="ftr" idx="95"/>
          </p:nvPr>
        </p:nvSpPr>
        <p:spPr/>
        <p:txBody>
          <a:bodyPr/>
          <a:p>
            <a:r>
              <a:t>Footer</a:t>
            </a:r>
          </a:p>
        </p:txBody>
      </p:sp>
      <p:sp>
        <p:nvSpPr>
          <p:cNvPr id="6" name="PlaceHolder 5"/>
          <p:cNvSpPr>
            <a:spLocks noGrp="1"/>
          </p:cNvSpPr>
          <p:nvPr>
            <p:ph type="sldNum" idx="96"/>
          </p:nvPr>
        </p:nvSpPr>
        <p:spPr/>
        <p:txBody>
          <a:bodyPr/>
          <a:p>
            <a:fld id="{BE4776AB-A62B-4970-B785-8487B7D4FE77}" type="slidenum">
              <a:t>&lt;#&gt;</a:t>
            </a:fld>
          </a:p>
        </p:txBody>
      </p:sp>
      <p:sp>
        <p:nvSpPr>
          <p:cNvPr id="7" name="PlaceHolder 6"/>
          <p:cNvSpPr>
            <a:spLocks noGrp="1"/>
          </p:cNvSpPr>
          <p:nvPr>
            <p:ph type="dt" idx="94"/>
          </p:nvPr>
        </p:nvSpPr>
        <p:spPr/>
        <p:txBody>
          <a:bodyPr/>
          <a:p>
            <a:r>
              <a:rPr lang="ar-DZ"/>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المبدئيّ 16">
    <p:spTree>
      <p:nvGrpSpPr>
        <p:cNvPr id="1" name=""/>
        <p:cNvGrpSpPr/>
        <p:nvPr/>
      </p:nvGrpSpPr>
      <p:grpSpPr>
        <a:xfrm>
          <a:off x="0" y="0"/>
          <a:ext cx="0" cy="0"/>
          <a:chOff x="0" y="0"/>
          <a:chExt cx="0" cy="0"/>
        </a:xfrm>
      </p:grpSpPr>
      <p:sp>
        <p:nvSpPr>
          <p:cNvPr id="484"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485" name="PlaceHolder 2"/>
          <p:cNvSpPr>
            <a:spLocks noGrp="1"/>
          </p:cNvSpPr>
          <p:nvPr>
            <p:ph/>
          </p:nvPr>
        </p:nvSpPr>
        <p:spPr>
          <a:xfrm>
            <a:off x="1914120" y="1447920"/>
            <a:ext cx="999720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4" name="PlaceHolder 3"/>
          <p:cNvSpPr>
            <a:spLocks noGrp="1"/>
          </p:cNvSpPr>
          <p:nvPr>
            <p:ph type="ftr" idx="98"/>
          </p:nvPr>
        </p:nvSpPr>
        <p:spPr/>
        <p:txBody>
          <a:bodyPr/>
          <a:p>
            <a:r>
              <a:t>Footer</a:t>
            </a:r>
          </a:p>
        </p:txBody>
      </p:sp>
      <p:sp>
        <p:nvSpPr>
          <p:cNvPr id="5" name="PlaceHolder 4"/>
          <p:cNvSpPr>
            <a:spLocks noGrp="1"/>
          </p:cNvSpPr>
          <p:nvPr>
            <p:ph type="sldNum" idx="99"/>
          </p:nvPr>
        </p:nvSpPr>
        <p:spPr/>
        <p:txBody>
          <a:bodyPr/>
          <a:p>
            <a:fld id="{01A1276D-E8CD-4115-879C-BC45931C21F2}" type="slidenum">
              <a:t>&lt;#&gt;</a:t>
            </a:fld>
          </a:p>
        </p:txBody>
      </p:sp>
      <p:sp>
        <p:nvSpPr>
          <p:cNvPr id="6" name="PlaceHolder 5"/>
          <p:cNvSpPr>
            <a:spLocks noGrp="1"/>
          </p:cNvSpPr>
          <p:nvPr>
            <p:ph type="dt" idx="97"/>
          </p:nvPr>
        </p:nvSpPr>
        <p:spPr/>
        <p:txBody>
          <a:bodyPr/>
          <a:p>
            <a:r>
              <a:rPr lang="ar-DZ"/>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17">
    <p:spTree>
      <p:nvGrpSpPr>
        <p:cNvPr id="1" name=""/>
        <p:cNvGrpSpPr/>
        <p:nvPr/>
      </p:nvGrpSpPr>
      <p:grpSpPr>
        <a:xfrm>
          <a:off x="0" y="0"/>
          <a:ext cx="0" cy="0"/>
          <a:chOff x="0" y="0"/>
          <a:chExt cx="0" cy="0"/>
        </a:xfrm>
      </p:grpSpPr>
      <p:sp>
        <p:nvSpPr>
          <p:cNvPr id="2" name="PlaceHolder 1"/>
          <p:cNvSpPr>
            <a:spLocks noGrp="1"/>
          </p:cNvSpPr>
          <p:nvPr>
            <p:ph type="ftr" idx="101"/>
          </p:nvPr>
        </p:nvSpPr>
        <p:spPr/>
        <p:txBody>
          <a:bodyPr/>
          <a:p>
            <a:r>
              <a:t>Footer</a:t>
            </a:r>
          </a:p>
        </p:txBody>
      </p:sp>
      <p:sp>
        <p:nvSpPr>
          <p:cNvPr id="3" name="PlaceHolder 2"/>
          <p:cNvSpPr>
            <a:spLocks noGrp="1"/>
          </p:cNvSpPr>
          <p:nvPr>
            <p:ph type="sldNum" idx="102"/>
          </p:nvPr>
        </p:nvSpPr>
        <p:spPr/>
        <p:txBody>
          <a:bodyPr/>
          <a:p>
            <a:fld id="{B3037F79-1AA7-4636-AAC5-A945F8222F43}" type="slidenum">
              <a:t>&lt;#&gt;</a:t>
            </a:fld>
          </a:p>
        </p:txBody>
      </p:sp>
      <p:sp>
        <p:nvSpPr>
          <p:cNvPr id="4" name="PlaceHolder 3"/>
          <p:cNvSpPr>
            <a:spLocks noGrp="1"/>
          </p:cNvSpPr>
          <p:nvPr>
            <p:ph type="dt" idx="100"/>
          </p:nvPr>
        </p:nvSpPr>
        <p:spPr/>
        <p:txBody>
          <a:bodyPr/>
          <a:p>
            <a:r>
              <a:rPr lang="ar-DZ"/>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المبدئيّ 18">
    <p:spTree>
      <p:nvGrpSpPr>
        <p:cNvPr id="1" name=""/>
        <p:cNvGrpSpPr/>
        <p:nvPr/>
      </p:nvGrpSpPr>
      <p:grpSpPr>
        <a:xfrm>
          <a:off x="0" y="0"/>
          <a:ext cx="0" cy="0"/>
          <a:chOff x="0" y="0"/>
          <a:chExt cx="0" cy="0"/>
        </a:xfrm>
      </p:grpSpPr>
      <p:sp>
        <p:nvSpPr>
          <p:cNvPr id="497"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498" name="PlaceHolder 2"/>
          <p:cNvSpPr>
            <a:spLocks noGrp="1"/>
          </p:cNvSpPr>
          <p:nvPr>
            <p:ph/>
          </p:nvPr>
        </p:nvSpPr>
        <p:spPr>
          <a:xfrm>
            <a:off x="19141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499" name="PlaceHolder 3"/>
          <p:cNvSpPr>
            <a:spLocks noGrp="1"/>
          </p:cNvSpPr>
          <p:nvPr>
            <p:ph/>
          </p:nvPr>
        </p:nvSpPr>
        <p:spPr>
          <a:xfrm>
            <a:off x="70369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5" name="PlaceHolder 4"/>
          <p:cNvSpPr>
            <a:spLocks noGrp="1"/>
          </p:cNvSpPr>
          <p:nvPr>
            <p:ph type="ftr" idx="104"/>
          </p:nvPr>
        </p:nvSpPr>
        <p:spPr/>
        <p:txBody>
          <a:bodyPr/>
          <a:p>
            <a:r>
              <a:t>Footer</a:t>
            </a:r>
          </a:p>
        </p:txBody>
      </p:sp>
      <p:sp>
        <p:nvSpPr>
          <p:cNvPr id="6" name="PlaceHolder 5"/>
          <p:cNvSpPr>
            <a:spLocks noGrp="1"/>
          </p:cNvSpPr>
          <p:nvPr>
            <p:ph type="sldNum" idx="105"/>
          </p:nvPr>
        </p:nvSpPr>
        <p:spPr/>
        <p:txBody>
          <a:bodyPr/>
          <a:p>
            <a:fld id="{2B7C5128-6D6D-4AD9-AFAC-B226C508018D}" type="slidenum">
              <a:t>&lt;#&gt;</a:t>
            </a:fld>
          </a:p>
        </p:txBody>
      </p:sp>
      <p:sp>
        <p:nvSpPr>
          <p:cNvPr id="7" name="PlaceHolder 6"/>
          <p:cNvSpPr>
            <a:spLocks noGrp="1"/>
          </p:cNvSpPr>
          <p:nvPr>
            <p:ph type="dt" idx="103"/>
          </p:nvPr>
        </p:nvSpPr>
        <p:spPr/>
        <p:txBody>
          <a:bodyPr/>
          <a:p>
            <a:r>
              <a:rPr lang="ar-DZ"/>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19">
    <p:spTree>
      <p:nvGrpSpPr>
        <p:cNvPr id="1" name=""/>
        <p:cNvGrpSpPr/>
        <p:nvPr/>
      </p:nvGrpSpPr>
      <p:grpSpPr>
        <a:xfrm>
          <a:off x="0" y="0"/>
          <a:ext cx="0" cy="0"/>
          <a:chOff x="0" y="0"/>
          <a:chExt cx="0" cy="0"/>
        </a:xfrm>
      </p:grpSpPr>
      <p:sp>
        <p:nvSpPr>
          <p:cNvPr id="2" name="PlaceHolder 1"/>
          <p:cNvSpPr>
            <a:spLocks noGrp="1"/>
          </p:cNvSpPr>
          <p:nvPr>
            <p:ph type="ftr" idx="107"/>
          </p:nvPr>
        </p:nvSpPr>
        <p:spPr/>
        <p:txBody>
          <a:bodyPr/>
          <a:p>
            <a:r>
              <a:t>Footer</a:t>
            </a:r>
          </a:p>
        </p:txBody>
      </p:sp>
      <p:sp>
        <p:nvSpPr>
          <p:cNvPr id="3" name="PlaceHolder 2"/>
          <p:cNvSpPr>
            <a:spLocks noGrp="1"/>
          </p:cNvSpPr>
          <p:nvPr>
            <p:ph type="sldNum" idx="108"/>
          </p:nvPr>
        </p:nvSpPr>
        <p:spPr/>
        <p:txBody>
          <a:bodyPr/>
          <a:p>
            <a:fld id="{204B502C-B4DD-4C0C-908D-A504B6E7D52A}" type="slidenum">
              <a:t>&lt;#&gt;</a:t>
            </a:fld>
          </a:p>
        </p:txBody>
      </p:sp>
      <p:sp>
        <p:nvSpPr>
          <p:cNvPr id="4" name="PlaceHolder 3"/>
          <p:cNvSpPr>
            <a:spLocks noGrp="1"/>
          </p:cNvSpPr>
          <p:nvPr>
            <p:ph type="dt" idx="106"/>
          </p:nvPr>
        </p:nvSpPr>
        <p:spPr/>
        <p:txBody>
          <a:bodyPr/>
          <a:p>
            <a:r>
              <a:rPr lang="ar-DZ"/>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المبدئيّ 20">
    <p:spTree>
      <p:nvGrpSpPr>
        <p:cNvPr id="1" name=""/>
        <p:cNvGrpSpPr/>
        <p:nvPr/>
      </p:nvGrpSpPr>
      <p:grpSpPr>
        <a:xfrm>
          <a:off x="0" y="0"/>
          <a:ext cx="0" cy="0"/>
          <a:chOff x="0" y="0"/>
          <a:chExt cx="0" cy="0"/>
        </a:xfrm>
      </p:grpSpPr>
      <p:sp>
        <p:nvSpPr>
          <p:cNvPr id="512"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3" name="PlaceHolder 2"/>
          <p:cNvSpPr>
            <a:spLocks noGrp="1"/>
          </p:cNvSpPr>
          <p:nvPr>
            <p:ph type="ftr" idx="110"/>
          </p:nvPr>
        </p:nvSpPr>
        <p:spPr/>
        <p:txBody>
          <a:bodyPr/>
          <a:p>
            <a:r>
              <a:t>Footer</a:t>
            </a:r>
          </a:p>
        </p:txBody>
      </p:sp>
      <p:sp>
        <p:nvSpPr>
          <p:cNvPr id="4" name="PlaceHolder 3"/>
          <p:cNvSpPr>
            <a:spLocks noGrp="1"/>
          </p:cNvSpPr>
          <p:nvPr>
            <p:ph type="sldNum" idx="111"/>
          </p:nvPr>
        </p:nvSpPr>
        <p:spPr/>
        <p:txBody>
          <a:bodyPr/>
          <a:p>
            <a:fld id="{CE6BF6CD-1081-4CD5-B524-4662A06645BB}" type="slidenum">
              <a:t>&lt;#&gt;</a:t>
            </a:fld>
          </a:p>
        </p:txBody>
      </p:sp>
      <p:sp>
        <p:nvSpPr>
          <p:cNvPr id="5" name="PlaceHolder 4"/>
          <p:cNvSpPr>
            <a:spLocks noGrp="1"/>
          </p:cNvSpPr>
          <p:nvPr>
            <p:ph type="dt" idx="109"/>
          </p:nvPr>
        </p:nvSpPr>
        <p:spPr/>
        <p:txBody>
          <a:bodyPr/>
          <a:p>
            <a:r>
              <a:rPr lang="ar-DZ"/>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21">
    <p:spTree>
      <p:nvGrpSpPr>
        <p:cNvPr id="1" name=""/>
        <p:cNvGrpSpPr/>
        <p:nvPr/>
      </p:nvGrpSpPr>
      <p:grpSpPr>
        <a:xfrm>
          <a:off x="0" y="0"/>
          <a:ext cx="0" cy="0"/>
          <a:chOff x="0" y="0"/>
          <a:chExt cx="0" cy="0"/>
        </a:xfrm>
      </p:grpSpPr>
      <p:sp>
        <p:nvSpPr>
          <p:cNvPr id="2" name="PlaceHolder 1"/>
          <p:cNvSpPr>
            <a:spLocks noGrp="1"/>
          </p:cNvSpPr>
          <p:nvPr>
            <p:ph type="ftr" idx="113"/>
          </p:nvPr>
        </p:nvSpPr>
        <p:spPr/>
        <p:txBody>
          <a:bodyPr/>
          <a:p>
            <a:r>
              <a:t>Footer</a:t>
            </a:r>
          </a:p>
        </p:txBody>
      </p:sp>
      <p:sp>
        <p:nvSpPr>
          <p:cNvPr id="3" name="PlaceHolder 2"/>
          <p:cNvSpPr>
            <a:spLocks noGrp="1"/>
          </p:cNvSpPr>
          <p:nvPr>
            <p:ph type="sldNum" idx="114"/>
          </p:nvPr>
        </p:nvSpPr>
        <p:spPr/>
        <p:txBody>
          <a:bodyPr/>
          <a:p>
            <a:fld id="{E484664B-05E3-4B83-90E1-2A175514F9EF}" type="slidenum">
              <a:t>&lt;#&gt;</a:t>
            </a:fld>
          </a:p>
        </p:txBody>
      </p:sp>
      <p:sp>
        <p:nvSpPr>
          <p:cNvPr id="4" name="PlaceHolder 3"/>
          <p:cNvSpPr>
            <a:spLocks noGrp="1"/>
          </p:cNvSpPr>
          <p:nvPr>
            <p:ph type="dt" idx="112"/>
          </p:nvPr>
        </p:nvSpPr>
        <p:spPr/>
        <p:txBody>
          <a:bodyPr/>
          <a:p>
            <a:r>
              <a:rPr lang="ar-DZ"/>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22">
    <p:spTree>
      <p:nvGrpSpPr>
        <p:cNvPr id="1" name=""/>
        <p:cNvGrpSpPr/>
        <p:nvPr/>
      </p:nvGrpSpPr>
      <p:grpSpPr>
        <a:xfrm>
          <a:off x="0" y="0"/>
          <a:ext cx="0" cy="0"/>
          <a:chOff x="0" y="0"/>
          <a:chExt cx="0" cy="0"/>
        </a:xfrm>
      </p:grpSpPr>
      <p:sp>
        <p:nvSpPr>
          <p:cNvPr id="2" name="PlaceHolder 1"/>
          <p:cNvSpPr>
            <a:spLocks noGrp="1"/>
          </p:cNvSpPr>
          <p:nvPr>
            <p:ph type="ftr" idx="116"/>
          </p:nvPr>
        </p:nvSpPr>
        <p:spPr/>
        <p:txBody>
          <a:bodyPr/>
          <a:p>
            <a:r>
              <a:t>Footer</a:t>
            </a:r>
          </a:p>
        </p:txBody>
      </p:sp>
      <p:sp>
        <p:nvSpPr>
          <p:cNvPr id="3" name="PlaceHolder 2"/>
          <p:cNvSpPr>
            <a:spLocks noGrp="1"/>
          </p:cNvSpPr>
          <p:nvPr>
            <p:ph type="sldNum" idx="117"/>
          </p:nvPr>
        </p:nvSpPr>
        <p:spPr/>
        <p:txBody>
          <a:bodyPr/>
          <a:p>
            <a:fld id="{F91F1B17-A466-4B57-BEF6-8361D40D8F74}" type="slidenum">
              <a:t>&lt;#&gt;</a:t>
            </a:fld>
          </a:p>
        </p:txBody>
      </p:sp>
      <p:sp>
        <p:nvSpPr>
          <p:cNvPr id="4" name="PlaceHolder 3"/>
          <p:cNvSpPr>
            <a:spLocks noGrp="1"/>
          </p:cNvSpPr>
          <p:nvPr>
            <p:ph type="dt" idx="115"/>
          </p:nvPr>
        </p:nvSpPr>
        <p:spPr/>
        <p:txBody>
          <a:bodyPr/>
          <a:p>
            <a:r>
              <a:rPr lang="ar-DZ"/>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et contenu">
    <p:spTree>
      <p:nvGrpSpPr>
        <p:cNvPr id="1" name=""/>
        <p:cNvGrpSpPr/>
        <p:nvPr/>
      </p:nvGrpSpPr>
      <p:grpSpPr>
        <a:xfrm>
          <a:off x="0" y="0"/>
          <a:ext cx="0" cy="0"/>
          <a:chOff x="0" y="0"/>
          <a:chExt cx="0" cy="0"/>
        </a:xfrm>
      </p:grpSpPr>
      <p:sp>
        <p:nvSpPr>
          <p:cNvPr id="52"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3" name="PlaceHolder 2"/>
          <p:cNvSpPr>
            <a:spLocks noGrp="1"/>
          </p:cNvSpPr>
          <p:nvPr>
            <p:ph type="ftr" idx="12"/>
          </p:nvPr>
        </p:nvSpPr>
        <p:spPr/>
        <p:txBody>
          <a:bodyPr/>
          <a:p>
            <a:r>
              <a:t>Footer</a:t>
            </a:r>
          </a:p>
        </p:txBody>
      </p:sp>
      <p:sp>
        <p:nvSpPr>
          <p:cNvPr id="4" name="PlaceHolder 3"/>
          <p:cNvSpPr>
            <a:spLocks noGrp="1"/>
          </p:cNvSpPr>
          <p:nvPr>
            <p:ph type="sldNum" idx="13"/>
          </p:nvPr>
        </p:nvSpPr>
        <p:spPr/>
        <p:txBody>
          <a:bodyPr/>
          <a:p>
            <a:fld id="{B7BB6860-A1A2-4D26-9707-C806625D44F7}" type="slidenum">
              <a:t>&lt;#&gt;</a:t>
            </a:fld>
          </a:p>
        </p:txBody>
      </p:sp>
      <p:sp>
        <p:nvSpPr>
          <p:cNvPr id="5" name="PlaceHolder 4"/>
          <p:cNvSpPr>
            <a:spLocks noGrp="1"/>
          </p:cNvSpPr>
          <p:nvPr>
            <p:ph type="dt" idx="11"/>
          </p:nvPr>
        </p:nvSpPr>
        <p:spPr/>
        <p:txBody>
          <a:bodyPr/>
          <a:p>
            <a:r>
              <a:rPr lang="ar-DZ"/>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23">
    <p:spTree>
      <p:nvGrpSpPr>
        <p:cNvPr id="1" name=""/>
        <p:cNvGrpSpPr/>
        <p:nvPr/>
      </p:nvGrpSpPr>
      <p:grpSpPr>
        <a:xfrm>
          <a:off x="0" y="0"/>
          <a:ext cx="0" cy="0"/>
          <a:chOff x="0" y="0"/>
          <a:chExt cx="0" cy="0"/>
        </a:xfrm>
      </p:grpSpPr>
      <p:sp>
        <p:nvSpPr>
          <p:cNvPr id="2" name="PlaceHolder 1"/>
          <p:cNvSpPr>
            <a:spLocks noGrp="1"/>
          </p:cNvSpPr>
          <p:nvPr>
            <p:ph type="ftr" idx="119"/>
          </p:nvPr>
        </p:nvSpPr>
        <p:spPr/>
        <p:txBody>
          <a:bodyPr/>
          <a:p>
            <a:r>
              <a:t>Footer</a:t>
            </a:r>
          </a:p>
        </p:txBody>
      </p:sp>
      <p:sp>
        <p:nvSpPr>
          <p:cNvPr id="3" name="PlaceHolder 2"/>
          <p:cNvSpPr>
            <a:spLocks noGrp="1"/>
          </p:cNvSpPr>
          <p:nvPr>
            <p:ph type="sldNum" idx="120"/>
          </p:nvPr>
        </p:nvSpPr>
        <p:spPr/>
        <p:txBody>
          <a:bodyPr/>
          <a:p>
            <a:fld id="{D8D89FB8-155E-429F-A801-5DE20F0C50E0}" type="slidenum">
              <a:t>&lt;#&gt;</a:t>
            </a:fld>
          </a:p>
        </p:txBody>
      </p:sp>
      <p:sp>
        <p:nvSpPr>
          <p:cNvPr id="4" name="PlaceHolder 3"/>
          <p:cNvSpPr>
            <a:spLocks noGrp="1"/>
          </p:cNvSpPr>
          <p:nvPr>
            <p:ph type="dt" idx="118"/>
          </p:nvPr>
        </p:nvSpPr>
        <p:spPr/>
        <p:txBody>
          <a:bodyPr/>
          <a:p>
            <a:r>
              <a:rPr lang="ar-DZ"/>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المبدئيّ 24">
    <p:spTree>
      <p:nvGrpSpPr>
        <p:cNvPr id="1" name=""/>
        <p:cNvGrpSpPr/>
        <p:nvPr/>
      </p:nvGrpSpPr>
      <p:grpSpPr>
        <a:xfrm>
          <a:off x="0" y="0"/>
          <a:ext cx="0" cy="0"/>
          <a:chOff x="0" y="0"/>
          <a:chExt cx="0" cy="0"/>
        </a:xfrm>
      </p:grpSpPr>
      <p:sp>
        <p:nvSpPr>
          <p:cNvPr id="532"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533" name="PlaceHolder 2"/>
          <p:cNvSpPr>
            <a:spLocks noGrp="1"/>
          </p:cNvSpPr>
          <p:nvPr>
            <p:ph type="subTitle"/>
          </p:nvPr>
        </p:nvSpPr>
        <p:spPr>
          <a:xfrm>
            <a:off x="1914120" y="1447920"/>
            <a:ext cx="9997200" cy="480024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122"/>
          </p:nvPr>
        </p:nvSpPr>
        <p:spPr/>
        <p:txBody>
          <a:bodyPr/>
          <a:p>
            <a:r>
              <a:t>Footer</a:t>
            </a:r>
          </a:p>
        </p:txBody>
      </p:sp>
      <p:sp>
        <p:nvSpPr>
          <p:cNvPr id="5" name="PlaceHolder 4"/>
          <p:cNvSpPr>
            <a:spLocks noGrp="1"/>
          </p:cNvSpPr>
          <p:nvPr>
            <p:ph type="sldNum" idx="123"/>
          </p:nvPr>
        </p:nvSpPr>
        <p:spPr/>
        <p:txBody>
          <a:bodyPr/>
          <a:p>
            <a:fld id="{8B4C6D57-F3BF-455B-8640-0BF300332990}" type="slidenum">
              <a:t>&lt;#&gt;</a:t>
            </a:fld>
          </a:p>
        </p:txBody>
      </p:sp>
      <p:sp>
        <p:nvSpPr>
          <p:cNvPr id="6" name="PlaceHolder 5"/>
          <p:cNvSpPr>
            <a:spLocks noGrp="1"/>
          </p:cNvSpPr>
          <p:nvPr>
            <p:ph type="dt" idx="121"/>
          </p:nvPr>
        </p:nvSpPr>
        <p:spPr/>
        <p:txBody>
          <a:bodyPr/>
          <a:p>
            <a:r>
              <a:rPr lang="ar-DZ"/>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المبدئيّ 25">
    <p:spTree>
      <p:nvGrpSpPr>
        <p:cNvPr id="1" name=""/>
        <p:cNvGrpSpPr/>
        <p:nvPr/>
      </p:nvGrpSpPr>
      <p:grpSpPr>
        <a:xfrm>
          <a:off x="0" y="0"/>
          <a:ext cx="0" cy="0"/>
          <a:chOff x="0" y="0"/>
          <a:chExt cx="0" cy="0"/>
        </a:xfrm>
      </p:grpSpPr>
      <p:sp>
        <p:nvSpPr>
          <p:cNvPr id="2" name="PlaceHolder 1"/>
          <p:cNvSpPr>
            <a:spLocks noGrp="1"/>
          </p:cNvSpPr>
          <p:nvPr>
            <p:ph type="ftr" idx="125"/>
          </p:nvPr>
        </p:nvSpPr>
        <p:spPr/>
        <p:txBody>
          <a:bodyPr/>
          <a:p>
            <a:r>
              <a:t>Footer</a:t>
            </a:r>
          </a:p>
        </p:txBody>
      </p:sp>
      <p:sp>
        <p:nvSpPr>
          <p:cNvPr id="3" name="PlaceHolder 2"/>
          <p:cNvSpPr>
            <a:spLocks noGrp="1"/>
          </p:cNvSpPr>
          <p:nvPr>
            <p:ph type="sldNum" idx="126"/>
          </p:nvPr>
        </p:nvSpPr>
        <p:spPr/>
        <p:txBody>
          <a:bodyPr/>
          <a:p>
            <a:fld id="{B49AA8BD-EA4D-4B62-B214-F5915AD962CC}" type="slidenum">
              <a:t>&lt;#&gt;</a:t>
            </a:fld>
          </a:p>
        </p:txBody>
      </p:sp>
      <p:sp>
        <p:nvSpPr>
          <p:cNvPr id="4" name="PlaceHolder 3"/>
          <p:cNvSpPr>
            <a:spLocks noGrp="1"/>
          </p:cNvSpPr>
          <p:nvPr>
            <p:ph type="dt" idx="124"/>
          </p:nvPr>
        </p:nvSpPr>
        <p:spPr/>
        <p:txBody>
          <a:bodyPr/>
          <a:p>
            <a:r>
              <a:rPr lang="ar-DZ"/>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المبدئيّ 26">
    <p:spTree>
      <p:nvGrpSpPr>
        <p:cNvPr id="1" name=""/>
        <p:cNvGrpSpPr/>
        <p:nvPr/>
      </p:nvGrpSpPr>
      <p:grpSpPr>
        <a:xfrm>
          <a:off x="0" y="0"/>
          <a:ext cx="0" cy="0"/>
          <a:chOff x="0" y="0"/>
          <a:chExt cx="0" cy="0"/>
        </a:xfrm>
      </p:grpSpPr>
      <p:sp>
        <p:nvSpPr>
          <p:cNvPr id="2" name="PlaceHolder 1"/>
          <p:cNvSpPr>
            <a:spLocks noGrp="1"/>
          </p:cNvSpPr>
          <p:nvPr>
            <p:ph type="ftr" idx="128"/>
          </p:nvPr>
        </p:nvSpPr>
        <p:spPr/>
        <p:txBody>
          <a:bodyPr/>
          <a:p>
            <a:r>
              <a:t>Footer</a:t>
            </a:r>
          </a:p>
        </p:txBody>
      </p:sp>
      <p:sp>
        <p:nvSpPr>
          <p:cNvPr id="3" name="PlaceHolder 2"/>
          <p:cNvSpPr>
            <a:spLocks noGrp="1"/>
          </p:cNvSpPr>
          <p:nvPr>
            <p:ph type="sldNum" idx="129"/>
          </p:nvPr>
        </p:nvSpPr>
        <p:spPr/>
        <p:txBody>
          <a:bodyPr/>
          <a:p>
            <a:fld id="{D6A2A5F7-41A9-4262-8472-8036CD8754ED}" type="slidenum">
              <a:t>&lt;#&gt;</a:t>
            </a:fld>
          </a:p>
        </p:txBody>
      </p:sp>
      <p:sp>
        <p:nvSpPr>
          <p:cNvPr id="4" name="PlaceHolder 3"/>
          <p:cNvSpPr>
            <a:spLocks noGrp="1"/>
          </p:cNvSpPr>
          <p:nvPr>
            <p:ph type="dt" idx="127"/>
          </p:nvPr>
        </p:nvSpPr>
        <p:spPr/>
        <p:txBody>
          <a:bodyPr/>
          <a:p>
            <a:r>
              <a:rPr lang="ar-DZ"/>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المبدئيّ 27">
    <p:spTree>
      <p:nvGrpSpPr>
        <p:cNvPr id="1" name=""/>
        <p:cNvGrpSpPr/>
        <p:nvPr/>
      </p:nvGrpSpPr>
      <p:grpSpPr>
        <a:xfrm>
          <a:off x="0" y="0"/>
          <a:ext cx="0" cy="0"/>
          <a:chOff x="0" y="0"/>
          <a:chExt cx="0" cy="0"/>
        </a:xfrm>
      </p:grpSpPr>
      <p:sp>
        <p:nvSpPr>
          <p:cNvPr id="549"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550" name="PlaceHolder 2"/>
          <p:cNvSpPr>
            <a:spLocks noGrp="1"/>
          </p:cNvSpPr>
          <p:nvPr>
            <p:ph/>
          </p:nvPr>
        </p:nvSpPr>
        <p:spPr>
          <a:xfrm>
            <a:off x="1914120" y="1447920"/>
            <a:ext cx="999720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4" name="PlaceHolder 3"/>
          <p:cNvSpPr>
            <a:spLocks noGrp="1"/>
          </p:cNvSpPr>
          <p:nvPr>
            <p:ph type="ftr" idx="131"/>
          </p:nvPr>
        </p:nvSpPr>
        <p:spPr/>
        <p:txBody>
          <a:bodyPr/>
          <a:p>
            <a:r>
              <a:t>Footer</a:t>
            </a:r>
          </a:p>
        </p:txBody>
      </p:sp>
      <p:sp>
        <p:nvSpPr>
          <p:cNvPr id="5" name="PlaceHolder 4"/>
          <p:cNvSpPr>
            <a:spLocks noGrp="1"/>
          </p:cNvSpPr>
          <p:nvPr>
            <p:ph type="sldNum" idx="132"/>
          </p:nvPr>
        </p:nvSpPr>
        <p:spPr/>
        <p:txBody>
          <a:bodyPr/>
          <a:p>
            <a:fld id="{52864449-C6B9-46C9-946E-FE1ECBF034A4}" type="slidenum">
              <a:t>&lt;#&gt;</a:t>
            </a:fld>
          </a:p>
        </p:txBody>
      </p:sp>
      <p:sp>
        <p:nvSpPr>
          <p:cNvPr id="6" name="PlaceHolder 5"/>
          <p:cNvSpPr>
            <a:spLocks noGrp="1"/>
          </p:cNvSpPr>
          <p:nvPr>
            <p:ph type="dt" idx="130"/>
          </p:nvPr>
        </p:nvSpPr>
        <p:spPr/>
        <p:txBody>
          <a:bodyPr/>
          <a:p>
            <a:r>
              <a:rPr lang="ar-DZ"/>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28">
    <p:spTree>
      <p:nvGrpSpPr>
        <p:cNvPr id="1" name=""/>
        <p:cNvGrpSpPr/>
        <p:nvPr/>
      </p:nvGrpSpPr>
      <p:grpSpPr>
        <a:xfrm>
          <a:off x="0" y="0"/>
          <a:ext cx="0" cy="0"/>
          <a:chOff x="0" y="0"/>
          <a:chExt cx="0" cy="0"/>
        </a:xfrm>
      </p:grpSpPr>
      <p:sp>
        <p:nvSpPr>
          <p:cNvPr id="2" name="PlaceHolder 1"/>
          <p:cNvSpPr>
            <a:spLocks noGrp="1"/>
          </p:cNvSpPr>
          <p:nvPr>
            <p:ph type="ftr" idx="134"/>
          </p:nvPr>
        </p:nvSpPr>
        <p:spPr/>
        <p:txBody>
          <a:bodyPr/>
          <a:p>
            <a:r>
              <a:t>Footer</a:t>
            </a:r>
          </a:p>
        </p:txBody>
      </p:sp>
      <p:sp>
        <p:nvSpPr>
          <p:cNvPr id="3" name="PlaceHolder 2"/>
          <p:cNvSpPr>
            <a:spLocks noGrp="1"/>
          </p:cNvSpPr>
          <p:nvPr>
            <p:ph type="sldNum" idx="135"/>
          </p:nvPr>
        </p:nvSpPr>
        <p:spPr/>
        <p:txBody>
          <a:bodyPr/>
          <a:p>
            <a:fld id="{90B91950-D100-4E48-B76A-2A9C26F82513}" type="slidenum">
              <a:t>&lt;#&gt;</a:t>
            </a:fld>
          </a:p>
        </p:txBody>
      </p:sp>
      <p:sp>
        <p:nvSpPr>
          <p:cNvPr id="4" name="PlaceHolder 3"/>
          <p:cNvSpPr>
            <a:spLocks noGrp="1"/>
          </p:cNvSpPr>
          <p:nvPr>
            <p:ph type="dt" idx="133"/>
          </p:nvPr>
        </p:nvSpPr>
        <p:spPr/>
        <p:txBody>
          <a:bodyPr/>
          <a:p>
            <a:r>
              <a:rPr lang="ar-DZ"/>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المبدئيّ 29">
    <p:spTree>
      <p:nvGrpSpPr>
        <p:cNvPr id="1" name=""/>
        <p:cNvGrpSpPr/>
        <p:nvPr/>
      </p:nvGrpSpPr>
      <p:grpSpPr>
        <a:xfrm>
          <a:off x="0" y="0"/>
          <a:ext cx="0" cy="0"/>
          <a:chOff x="0" y="0"/>
          <a:chExt cx="0" cy="0"/>
        </a:xfrm>
      </p:grpSpPr>
      <p:sp>
        <p:nvSpPr>
          <p:cNvPr id="562"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563" name="PlaceHolder 2"/>
          <p:cNvSpPr>
            <a:spLocks noGrp="1"/>
          </p:cNvSpPr>
          <p:nvPr>
            <p:ph/>
          </p:nvPr>
        </p:nvSpPr>
        <p:spPr>
          <a:xfrm>
            <a:off x="19141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564" name="PlaceHolder 3"/>
          <p:cNvSpPr>
            <a:spLocks noGrp="1"/>
          </p:cNvSpPr>
          <p:nvPr>
            <p:ph/>
          </p:nvPr>
        </p:nvSpPr>
        <p:spPr>
          <a:xfrm>
            <a:off x="70369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5" name="PlaceHolder 4"/>
          <p:cNvSpPr>
            <a:spLocks noGrp="1"/>
          </p:cNvSpPr>
          <p:nvPr>
            <p:ph type="ftr" idx="137"/>
          </p:nvPr>
        </p:nvSpPr>
        <p:spPr/>
        <p:txBody>
          <a:bodyPr/>
          <a:p>
            <a:r>
              <a:t>Footer</a:t>
            </a:r>
          </a:p>
        </p:txBody>
      </p:sp>
      <p:sp>
        <p:nvSpPr>
          <p:cNvPr id="6" name="PlaceHolder 5"/>
          <p:cNvSpPr>
            <a:spLocks noGrp="1"/>
          </p:cNvSpPr>
          <p:nvPr>
            <p:ph type="sldNum" idx="138"/>
          </p:nvPr>
        </p:nvSpPr>
        <p:spPr/>
        <p:txBody>
          <a:bodyPr/>
          <a:p>
            <a:fld id="{52F49A39-BB05-4051-B9C5-E5ACFDA93E94}" type="slidenum">
              <a:t>&lt;#&gt;</a:t>
            </a:fld>
          </a:p>
        </p:txBody>
      </p:sp>
      <p:sp>
        <p:nvSpPr>
          <p:cNvPr id="7" name="PlaceHolder 6"/>
          <p:cNvSpPr>
            <a:spLocks noGrp="1"/>
          </p:cNvSpPr>
          <p:nvPr>
            <p:ph type="dt" idx="136"/>
          </p:nvPr>
        </p:nvSpPr>
        <p:spPr/>
        <p:txBody>
          <a:bodyPr/>
          <a:p>
            <a:r>
              <a:rPr lang="ar-DZ"/>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30">
    <p:spTree>
      <p:nvGrpSpPr>
        <p:cNvPr id="1" name=""/>
        <p:cNvGrpSpPr/>
        <p:nvPr/>
      </p:nvGrpSpPr>
      <p:grpSpPr>
        <a:xfrm>
          <a:off x="0" y="0"/>
          <a:ext cx="0" cy="0"/>
          <a:chOff x="0" y="0"/>
          <a:chExt cx="0" cy="0"/>
        </a:xfrm>
      </p:grpSpPr>
      <p:sp>
        <p:nvSpPr>
          <p:cNvPr id="2" name="PlaceHolder 1"/>
          <p:cNvSpPr>
            <a:spLocks noGrp="1"/>
          </p:cNvSpPr>
          <p:nvPr>
            <p:ph type="ftr" idx="140"/>
          </p:nvPr>
        </p:nvSpPr>
        <p:spPr/>
        <p:txBody>
          <a:bodyPr/>
          <a:p>
            <a:r>
              <a:t>Footer</a:t>
            </a:r>
          </a:p>
        </p:txBody>
      </p:sp>
      <p:sp>
        <p:nvSpPr>
          <p:cNvPr id="3" name="PlaceHolder 2"/>
          <p:cNvSpPr>
            <a:spLocks noGrp="1"/>
          </p:cNvSpPr>
          <p:nvPr>
            <p:ph type="sldNum" idx="141"/>
          </p:nvPr>
        </p:nvSpPr>
        <p:spPr/>
        <p:txBody>
          <a:bodyPr/>
          <a:p>
            <a:fld id="{5F717FA4-B72C-4F87-9301-040AE0F7F6AD}" type="slidenum">
              <a:t>&lt;#&gt;</a:t>
            </a:fld>
          </a:p>
        </p:txBody>
      </p:sp>
      <p:sp>
        <p:nvSpPr>
          <p:cNvPr id="4" name="PlaceHolder 3"/>
          <p:cNvSpPr>
            <a:spLocks noGrp="1"/>
          </p:cNvSpPr>
          <p:nvPr>
            <p:ph type="dt" idx="139"/>
          </p:nvPr>
        </p:nvSpPr>
        <p:spPr/>
        <p:txBody>
          <a:bodyPr/>
          <a:p>
            <a:r>
              <a:rPr lang="ar-DZ"/>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المبدئيّ 31">
    <p:spTree>
      <p:nvGrpSpPr>
        <p:cNvPr id="1" name=""/>
        <p:cNvGrpSpPr/>
        <p:nvPr/>
      </p:nvGrpSpPr>
      <p:grpSpPr>
        <a:xfrm>
          <a:off x="0" y="0"/>
          <a:ext cx="0" cy="0"/>
          <a:chOff x="0" y="0"/>
          <a:chExt cx="0" cy="0"/>
        </a:xfrm>
      </p:grpSpPr>
      <p:sp>
        <p:nvSpPr>
          <p:cNvPr id="577"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3" name="PlaceHolder 2"/>
          <p:cNvSpPr>
            <a:spLocks noGrp="1"/>
          </p:cNvSpPr>
          <p:nvPr>
            <p:ph type="ftr" idx="143"/>
          </p:nvPr>
        </p:nvSpPr>
        <p:spPr/>
        <p:txBody>
          <a:bodyPr/>
          <a:p>
            <a:r>
              <a:t>Footer</a:t>
            </a:r>
          </a:p>
        </p:txBody>
      </p:sp>
      <p:sp>
        <p:nvSpPr>
          <p:cNvPr id="4" name="PlaceHolder 3"/>
          <p:cNvSpPr>
            <a:spLocks noGrp="1"/>
          </p:cNvSpPr>
          <p:nvPr>
            <p:ph type="sldNum" idx="144"/>
          </p:nvPr>
        </p:nvSpPr>
        <p:spPr/>
        <p:txBody>
          <a:bodyPr/>
          <a:p>
            <a:fld id="{FDF9742A-A097-477D-BFFD-DC66C502C171}" type="slidenum">
              <a:t>&lt;#&gt;</a:t>
            </a:fld>
          </a:p>
        </p:txBody>
      </p:sp>
      <p:sp>
        <p:nvSpPr>
          <p:cNvPr id="5" name="PlaceHolder 4"/>
          <p:cNvSpPr>
            <a:spLocks noGrp="1"/>
          </p:cNvSpPr>
          <p:nvPr>
            <p:ph type="dt" idx="142"/>
          </p:nvPr>
        </p:nvSpPr>
        <p:spPr/>
        <p:txBody>
          <a:bodyPr/>
          <a:p>
            <a:r>
              <a:rPr lang="ar-DZ"/>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32">
    <p:spTree>
      <p:nvGrpSpPr>
        <p:cNvPr id="1" name=""/>
        <p:cNvGrpSpPr/>
        <p:nvPr/>
      </p:nvGrpSpPr>
      <p:grpSpPr>
        <a:xfrm>
          <a:off x="0" y="0"/>
          <a:ext cx="0" cy="0"/>
          <a:chOff x="0" y="0"/>
          <a:chExt cx="0" cy="0"/>
        </a:xfrm>
      </p:grpSpPr>
      <p:sp>
        <p:nvSpPr>
          <p:cNvPr id="2" name="PlaceHolder 1"/>
          <p:cNvSpPr>
            <a:spLocks noGrp="1"/>
          </p:cNvSpPr>
          <p:nvPr>
            <p:ph type="ftr" idx="146"/>
          </p:nvPr>
        </p:nvSpPr>
        <p:spPr/>
        <p:txBody>
          <a:bodyPr/>
          <a:p>
            <a:r>
              <a:t>Footer</a:t>
            </a:r>
          </a:p>
        </p:txBody>
      </p:sp>
      <p:sp>
        <p:nvSpPr>
          <p:cNvPr id="3" name="PlaceHolder 2"/>
          <p:cNvSpPr>
            <a:spLocks noGrp="1"/>
          </p:cNvSpPr>
          <p:nvPr>
            <p:ph type="sldNum" idx="147"/>
          </p:nvPr>
        </p:nvSpPr>
        <p:spPr/>
        <p:txBody>
          <a:bodyPr/>
          <a:p>
            <a:fld id="{6EABD490-C7D1-4CB3-A76B-A5D1C9D2715F}" type="slidenum">
              <a:t>&lt;#&gt;</a:t>
            </a:fld>
          </a:p>
        </p:txBody>
      </p:sp>
      <p:sp>
        <p:nvSpPr>
          <p:cNvPr id="4" name="PlaceHolder 3"/>
          <p:cNvSpPr>
            <a:spLocks noGrp="1"/>
          </p:cNvSpPr>
          <p:nvPr>
            <p:ph type="dt" idx="145"/>
          </p:nvPr>
        </p:nvSpPr>
        <p:spPr/>
        <p:txBody>
          <a:bodyPr/>
          <a:p>
            <a:r>
              <a:rPr lang="ar-DZ"/>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re et contenu">
    <p:spTree>
      <p:nvGrpSpPr>
        <p:cNvPr id="1" name=""/>
        <p:cNvGrpSpPr/>
        <p:nvPr/>
      </p:nvGrpSpPr>
      <p:grpSpPr>
        <a:xfrm>
          <a:off x="0" y="0"/>
          <a:ext cx="0" cy="0"/>
          <a:chOff x="0" y="0"/>
          <a:chExt cx="0" cy="0"/>
        </a:xfrm>
      </p:grpSpPr>
      <p:sp>
        <p:nvSpPr>
          <p:cNvPr id="53"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54" name="PlaceHolder 2"/>
          <p:cNvSpPr>
            <a:spLocks noGrp="1"/>
          </p:cNvSpPr>
          <p:nvPr>
            <p:ph/>
          </p:nvPr>
        </p:nvSpPr>
        <p:spPr>
          <a:xfrm>
            <a:off x="19141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55" name="PlaceHolder 3"/>
          <p:cNvSpPr>
            <a:spLocks noGrp="1"/>
          </p:cNvSpPr>
          <p:nvPr>
            <p:ph/>
          </p:nvPr>
        </p:nvSpPr>
        <p:spPr>
          <a:xfrm>
            <a:off x="7036920" y="1447920"/>
            <a:ext cx="487836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5" name="PlaceHolder 4"/>
          <p:cNvSpPr>
            <a:spLocks noGrp="1"/>
          </p:cNvSpPr>
          <p:nvPr>
            <p:ph type="ftr" idx="12"/>
          </p:nvPr>
        </p:nvSpPr>
        <p:spPr/>
        <p:txBody>
          <a:bodyPr/>
          <a:p>
            <a:r>
              <a:t>Footer</a:t>
            </a:r>
          </a:p>
        </p:txBody>
      </p:sp>
      <p:sp>
        <p:nvSpPr>
          <p:cNvPr id="6" name="PlaceHolder 5"/>
          <p:cNvSpPr>
            <a:spLocks noGrp="1"/>
          </p:cNvSpPr>
          <p:nvPr>
            <p:ph type="sldNum" idx="13"/>
          </p:nvPr>
        </p:nvSpPr>
        <p:spPr/>
        <p:txBody>
          <a:bodyPr/>
          <a:p>
            <a:fld id="{A9FF0B23-BF9F-4F26-A9B6-AF1803308D07}" type="slidenum">
              <a:t>&lt;#&gt;</a:t>
            </a:fld>
          </a:p>
        </p:txBody>
      </p:sp>
      <p:sp>
        <p:nvSpPr>
          <p:cNvPr id="7" name="PlaceHolder 6"/>
          <p:cNvSpPr>
            <a:spLocks noGrp="1"/>
          </p:cNvSpPr>
          <p:nvPr>
            <p:ph type="dt" idx="11"/>
          </p:nvPr>
        </p:nvSpPr>
        <p:spPr/>
        <p:txBody>
          <a:bodyPr/>
          <a:p>
            <a:r>
              <a:rPr lang="ar-DZ"/>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33">
    <p:spTree>
      <p:nvGrpSpPr>
        <p:cNvPr id="1" name=""/>
        <p:cNvGrpSpPr/>
        <p:nvPr/>
      </p:nvGrpSpPr>
      <p:grpSpPr>
        <a:xfrm>
          <a:off x="0" y="0"/>
          <a:ext cx="0" cy="0"/>
          <a:chOff x="0" y="0"/>
          <a:chExt cx="0" cy="0"/>
        </a:xfrm>
      </p:grpSpPr>
      <p:sp>
        <p:nvSpPr>
          <p:cNvPr id="2" name="PlaceHolder 1"/>
          <p:cNvSpPr>
            <a:spLocks noGrp="1"/>
          </p:cNvSpPr>
          <p:nvPr>
            <p:ph type="ftr" idx="149"/>
          </p:nvPr>
        </p:nvSpPr>
        <p:spPr/>
        <p:txBody>
          <a:bodyPr/>
          <a:p>
            <a:r>
              <a:t>Footer</a:t>
            </a:r>
          </a:p>
        </p:txBody>
      </p:sp>
      <p:sp>
        <p:nvSpPr>
          <p:cNvPr id="3" name="PlaceHolder 2"/>
          <p:cNvSpPr>
            <a:spLocks noGrp="1"/>
          </p:cNvSpPr>
          <p:nvPr>
            <p:ph type="sldNum" idx="150"/>
          </p:nvPr>
        </p:nvSpPr>
        <p:spPr/>
        <p:txBody>
          <a:bodyPr/>
          <a:p>
            <a:fld id="{033353D9-C938-41E4-B390-533F08167787}" type="slidenum">
              <a:t>&lt;#&gt;</a:t>
            </a:fld>
          </a:p>
        </p:txBody>
      </p:sp>
      <p:sp>
        <p:nvSpPr>
          <p:cNvPr id="4" name="PlaceHolder 3"/>
          <p:cNvSpPr>
            <a:spLocks noGrp="1"/>
          </p:cNvSpPr>
          <p:nvPr>
            <p:ph type="dt" idx="148"/>
          </p:nvPr>
        </p:nvSpPr>
        <p:spPr/>
        <p:txBody>
          <a:bodyPr/>
          <a:p>
            <a:r>
              <a:rPr lang="ar-DZ"/>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المبدئيّ 34">
    <p:spTree>
      <p:nvGrpSpPr>
        <p:cNvPr id="1" name=""/>
        <p:cNvGrpSpPr/>
        <p:nvPr/>
      </p:nvGrpSpPr>
      <p:grpSpPr>
        <a:xfrm>
          <a:off x="0" y="0"/>
          <a:ext cx="0" cy="0"/>
          <a:chOff x="0" y="0"/>
          <a:chExt cx="0" cy="0"/>
        </a:xfrm>
      </p:grpSpPr>
      <p:sp>
        <p:nvSpPr>
          <p:cNvPr id="2" name="PlaceHolder 1"/>
          <p:cNvSpPr>
            <a:spLocks noGrp="1"/>
          </p:cNvSpPr>
          <p:nvPr>
            <p:ph type="ftr" idx="152"/>
          </p:nvPr>
        </p:nvSpPr>
        <p:spPr/>
        <p:txBody>
          <a:bodyPr/>
          <a:p>
            <a:r>
              <a:t>Footer</a:t>
            </a:r>
          </a:p>
        </p:txBody>
      </p:sp>
      <p:sp>
        <p:nvSpPr>
          <p:cNvPr id="3" name="PlaceHolder 2"/>
          <p:cNvSpPr>
            <a:spLocks noGrp="1"/>
          </p:cNvSpPr>
          <p:nvPr>
            <p:ph type="sldNum" idx="153"/>
          </p:nvPr>
        </p:nvSpPr>
        <p:spPr/>
        <p:txBody>
          <a:bodyPr/>
          <a:p>
            <a:fld id="{98D21D9B-2A23-4312-B72E-C2DB656A2F24}" type="slidenum">
              <a:t>&lt;#&gt;</a:t>
            </a:fld>
          </a:p>
        </p:txBody>
      </p:sp>
      <p:sp>
        <p:nvSpPr>
          <p:cNvPr id="4" name="PlaceHolder 3"/>
          <p:cNvSpPr>
            <a:spLocks noGrp="1"/>
          </p:cNvSpPr>
          <p:nvPr>
            <p:ph type="dt" idx="151"/>
          </p:nvPr>
        </p:nvSpPr>
        <p:spPr/>
        <p:txBody>
          <a:bodyPr/>
          <a:p>
            <a:r>
              <a:rPr lang="ar-DZ"/>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re et contenu">
    <p:spTree>
      <p:nvGrpSpPr>
        <p:cNvPr id="1" name=""/>
        <p:cNvGrpSpPr/>
        <p:nvPr/>
      </p:nvGrpSpPr>
      <p:grpSpPr>
        <a:xfrm>
          <a:off x="0" y="0"/>
          <a:ext cx="0" cy="0"/>
          <a:chOff x="0" y="0"/>
          <a:chExt cx="0" cy="0"/>
        </a:xfrm>
      </p:grpSpPr>
      <p:sp>
        <p:nvSpPr>
          <p:cNvPr id="56"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57" name="PlaceHolder 2"/>
          <p:cNvSpPr>
            <a:spLocks noGrp="1"/>
          </p:cNvSpPr>
          <p:nvPr>
            <p:ph/>
          </p:nvPr>
        </p:nvSpPr>
        <p:spPr>
          <a:xfrm>
            <a:off x="1914120" y="1447920"/>
            <a:ext cx="9997200" cy="4800240"/>
          </a:xfrm>
          <a:prstGeom prst="rect">
            <a:avLst/>
          </a:prstGeom>
          <a:noFill/>
          <a:ln w="0">
            <a:noFill/>
          </a:ln>
        </p:spPr>
        <p:txBody>
          <a:bodyPr lIns="0" rIns="0" tIns="0" bIns="0" anchor="t">
            <a:normAutofit/>
          </a:bodyPr>
          <a:p>
            <a:pPr indent="0">
              <a:spcBef>
                <a:spcPts val="1417"/>
              </a:spcBef>
              <a:buNone/>
            </a:pPr>
            <a:endParaRPr b="0" lang="fr-FR" sz="3200" strike="noStrike" u="none">
              <a:solidFill>
                <a:schemeClr val="dk1"/>
              </a:solidFill>
              <a:uFillTx/>
              <a:latin typeface="Gill Sans MT"/>
            </a:endParaRPr>
          </a:p>
        </p:txBody>
      </p:sp>
      <p:sp>
        <p:nvSpPr>
          <p:cNvPr id="4" name="PlaceHolder 3"/>
          <p:cNvSpPr>
            <a:spLocks noGrp="1"/>
          </p:cNvSpPr>
          <p:nvPr>
            <p:ph type="ftr" idx="12"/>
          </p:nvPr>
        </p:nvSpPr>
        <p:spPr/>
        <p:txBody>
          <a:bodyPr/>
          <a:p>
            <a:r>
              <a:t>Footer</a:t>
            </a:r>
          </a:p>
        </p:txBody>
      </p:sp>
      <p:sp>
        <p:nvSpPr>
          <p:cNvPr id="5" name="PlaceHolder 4"/>
          <p:cNvSpPr>
            <a:spLocks noGrp="1"/>
          </p:cNvSpPr>
          <p:nvPr>
            <p:ph type="sldNum" idx="13"/>
          </p:nvPr>
        </p:nvSpPr>
        <p:spPr/>
        <p:txBody>
          <a:bodyPr/>
          <a:p>
            <a:fld id="{F87BC121-84D2-45FA-B4FC-EDD616AFF08A}" type="slidenum">
              <a:t>&lt;#&gt;</a:t>
            </a:fld>
          </a:p>
        </p:txBody>
      </p:sp>
      <p:sp>
        <p:nvSpPr>
          <p:cNvPr id="6" name="PlaceHolder 5"/>
          <p:cNvSpPr>
            <a:spLocks noGrp="1"/>
          </p:cNvSpPr>
          <p:nvPr>
            <p:ph type="dt" idx="11"/>
          </p:nvPr>
        </p:nvSpPr>
        <p:spPr/>
        <p:txBody>
          <a:bodyPr/>
          <a:p>
            <a:r>
              <a:rPr lang="ar-DZ"/>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re et contenu">
    <p:spTree>
      <p:nvGrpSpPr>
        <p:cNvPr id="1" name=""/>
        <p:cNvGrpSpPr/>
        <p:nvPr/>
      </p:nvGrpSpPr>
      <p:grpSpPr>
        <a:xfrm>
          <a:off x="0" y="0"/>
          <a:ext cx="0" cy="0"/>
          <a:chOff x="0" y="0"/>
          <a:chExt cx="0" cy="0"/>
        </a:xfrm>
      </p:grpSpPr>
      <p:sp>
        <p:nvSpPr>
          <p:cNvPr id="58" name="PlaceHolder 1"/>
          <p:cNvSpPr>
            <a:spLocks noGrp="1"/>
          </p:cNvSpPr>
          <p:nvPr>
            <p:ph type="title"/>
          </p:nvPr>
        </p:nvSpPr>
        <p:spPr>
          <a:xfrm>
            <a:off x="1914120" y="274680"/>
            <a:ext cx="9997200" cy="1142640"/>
          </a:xfrm>
          <a:prstGeom prst="rect">
            <a:avLst/>
          </a:prstGeom>
          <a:noFill/>
          <a:ln w="0">
            <a:noFill/>
          </a:ln>
        </p:spPr>
        <p:txBody>
          <a:bodyPr lIns="0" rIns="0" tIns="0" bIns="0" anchor="ctr">
            <a:noAutofit/>
          </a:bodyPr>
          <a:p>
            <a:pPr indent="0">
              <a:buNone/>
            </a:pPr>
            <a:endParaRPr b="0" lang="fr-FR" sz="1800" strike="noStrike" u="none">
              <a:solidFill>
                <a:schemeClr val="dk1"/>
              </a:solidFill>
              <a:uFillTx/>
              <a:latin typeface="Gill Sans MT"/>
            </a:endParaRPr>
          </a:p>
        </p:txBody>
      </p:sp>
      <p:sp>
        <p:nvSpPr>
          <p:cNvPr id="59" name="PlaceHolder 2"/>
          <p:cNvSpPr>
            <a:spLocks noGrp="1"/>
          </p:cNvSpPr>
          <p:nvPr>
            <p:ph type="subTitle"/>
          </p:nvPr>
        </p:nvSpPr>
        <p:spPr>
          <a:xfrm>
            <a:off x="1914120" y="1447920"/>
            <a:ext cx="9997200" cy="480024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12"/>
          </p:nvPr>
        </p:nvSpPr>
        <p:spPr/>
        <p:txBody>
          <a:bodyPr/>
          <a:p>
            <a:r>
              <a:t>Footer</a:t>
            </a:r>
          </a:p>
        </p:txBody>
      </p:sp>
      <p:sp>
        <p:nvSpPr>
          <p:cNvPr id="5" name="PlaceHolder 4"/>
          <p:cNvSpPr>
            <a:spLocks noGrp="1"/>
          </p:cNvSpPr>
          <p:nvPr>
            <p:ph type="sldNum" idx="13"/>
          </p:nvPr>
        </p:nvSpPr>
        <p:spPr/>
        <p:txBody>
          <a:bodyPr/>
          <a:p>
            <a:fld id="{7994EC01-0CB0-4665-96F3-11F6EAB8E935}" type="slidenum">
              <a:t>&lt;#&gt;</a:t>
            </a:fld>
          </a:p>
        </p:txBody>
      </p:sp>
      <p:sp>
        <p:nvSpPr>
          <p:cNvPr id="6" name="PlaceHolder 5"/>
          <p:cNvSpPr>
            <a:spLocks noGrp="1"/>
          </p:cNvSpPr>
          <p:nvPr>
            <p:ph type="dt" idx="11"/>
          </p:nvPr>
        </p:nvSpPr>
        <p:spPr/>
        <p:txBody>
          <a:bodyPr/>
          <a:p>
            <a:r>
              <a:rPr lang="ar-DZ"/>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contenu">
    <p:spTree>
      <p:nvGrpSpPr>
        <p:cNvPr id="1" name=""/>
        <p:cNvGrpSpPr/>
        <p:nvPr/>
      </p:nvGrpSpPr>
      <p:grpSpPr>
        <a:xfrm>
          <a:off x="0" y="0"/>
          <a:ext cx="0" cy="0"/>
          <a:chOff x="0" y="0"/>
          <a:chExt cx="0" cy="0"/>
        </a:xfrm>
      </p:grpSpPr>
      <p:sp>
        <p:nvSpPr>
          <p:cNvPr id="2" name="PlaceHolder 1"/>
          <p:cNvSpPr>
            <a:spLocks noGrp="1"/>
          </p:cNvSpPr>
          <p:nvPr>
            <p:ph type="ftr" idx="12"/>
          </p:nvPr>
        </p:nvSpPr>
        <p:spPr/>
        <p:txBody>
          <a:bodyPr/>
          <a:p>
            <a:r>
              <a:t>Footer</a:t>
            </a:r>
          </a:p>
        </p:txBody>
      </p:sp>
      <p:sp>
        <p:nvSpPr>
          <p:cNvPr id="3" name="PlaceHolder 2"/>
          <p:cNvSpPr>
            <a:spLocks noGrp="1"/>
          </p:cNvSpPr>
          <p:nvPr>
            <p:ph type="sldNum" idx="13"/>
          </p:nvPr>
        </p:nvSpPr>
        <p:spPr/>
        <p:txBody>
          <a:bodyPr/>
          <a:p>
            <a:fld id="{C37F30D9-5DAA-4FE0-BB8E-DBACCEFC8C76}" type="slidenum">
              <a:t>&lt;#&gt;</a:t>
            </a:fld>
          </a:p>
        </p:txBody>
      </p:sp>
      <p:sp>
        <p:nvSpPr>
          <p:cNvPr id="4" name="PlaceHolder 3"/>
          <p:cNvSpPr>
            <a:spLocks noGrp="1"/>
          </p:cNvSpPr>
          <p:nvPr>
            <p:ph type="dt" idx="11"/>
          </p:nvPr>
        </p:nvSpPr>
        <p:spPr/>
        <p:txBody>
          <a:bodyPr/>
          <a:p>
            <a:r>
              <a:rPr lang="ar-DZ"/>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2.png"/><Relationship Id="rId3"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2.png"/><Relationship Id="rId3" Type="http://schemas.openxmlformats.org/officeDocument/2006/relationships/slideLayout" Target="../slideLayouts/slideLayout18.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2.png"/><Relationship Id="rId3" Type="http://schemas.openxmlformats.org/officeDocument/2006/relationships/slideLayout" Target="../slideLayouts/slideLayout19.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2.png"/><Relationship Id="rId3" Type="http://schemas.openxmlformats.org/officeDocument/2006/relationships/slideLayout" Target="../slideLayouts/slideLayout20.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21.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22.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23.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24.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25.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2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27.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8.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3.jpeg"/><Relationship Id="rId3" Type="http://schemas.openxmlformats.org/officeDocument/2006/relationships/slideLayout" Target="../slideLayouts/slideLayout29.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30.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31.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32.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33.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34.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35.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36.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37.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4.jpeg"/><Relationship Id="rId3" Type="http://schemas.openxmlformats.org/officeDocument/2006/relationships/slideLayout" Target="../slideLayouts/slideLayout38.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4.jpeg"/><Relationship Id="rId3" Type="http://schemas.openxmlformats.org/officeDocument/2006/relationships/slideLayout" Target="../slideLayouts/slideLayout39.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image" Target="../media/image4.jpeg"/><Relationship Id="rId3" Type="http://schemas.openxmlformats.org/officeDocument/2006/relationships/slideLayout" Target="../slideLayouts/slideLayout40.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4.jpeg"/><Relationship Id="rId3" Type="http://schemas.openxmlformats.org/officeDocument/2006/relationships/slideLayout" Target="../slideLayouts/slideLayout41.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4.jpeg"/><Relationship Id="rId3" Type="http://schemas.openxmlformats.org/officeDocument/2006/relationships/slideLayout" Target="../slideLayouts/slideLayout42.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4.jpeg"/><Relationship Id="rId3" Type="http://schemas.openxmlformats.org/officeDocument/2006/relationships/slideLayout" Target="../slideLayouts/slideLayout43.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image" Target="../media/image4.jpeg"/><Relationship Id="rId3" Type="http://schemas.openxmlformats.org/officeDocument/2006/relationships/slideLayout" Target="../slideLayouts/slideLayout44.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image" Target="../media/image4.jpeg"/><Relationship Id="rId3" Type="http://schemas.openxmlformats.org/officeDocument/2006/relationships/slideLayout" Target="../slideLayouts/slideLayout45.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4.jpeg"/><Relationship Id="rId3" Type="http://schemas.openxmlformats.org/officeDocument/2006/relationships/slideLayout" Target="../slideLayouts/slideLayout46.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4.jpeg"/><Relationship Id="rId3" Type="http://schemas.openxmlformats.org/officeDocument/2006/relationships/slideLayout" Target="../slideLayouts/slideLayout47.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jpeg"/><Relationship Id="rId3"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image" Target="../media/image4.jpeg"/><Relationship Id="rId3" Type="http://schemas.openxmlformats.org/officeDocument/2006/relationships/slideLayout" Target="../slideLayouts/slideLayout48.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image" Target="../media/image4.jpeg"/><Relationship Id="rId3" Type="http://schemas.openxmlformats.org/officeDocument/2006/relationships/slideLayout" Target="../slideLayouts/slideLayout49.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image" Target="../media/image4.jpeg"/><Relationship Id="rId3" Type="http://schemas.openxmlformats.org/officeDocument/2006/relationships/slideLayout" Target="../slideLayouts/slideLayout50.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51.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52.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53.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54.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55.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56.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slideLayout" Target="../slideLayouts/slideLayout57.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png"/><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 Id="rId11" Type="http://schemas.openxmlformats.org/officeDocument/2006/relationships/slideLayout" Target="../slideLayouts/slideLayout13.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slideLayout" Target="../slideLayouts/slideLayout58.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slideLayout" Target="../slideLayouts/slideLayout59.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60.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slideLayout" Target="../slideLayouts/slideLayout61.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png"/><Relationship Id="rId3" Type="http://schemas.openxmlformats.org/officeDocument/2006/relationships/slideLayout" Target="../slideLayouts/slideLayout14.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png"/><Relationship Id="rId3" Type="http://schemas.openxmlformats.org/officeDocument/2006/relationships/slideLayout" Target="../slideLayouts/slideLayout15.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png"/><Relationship Id="rId3" Type="http://schemas.openxmlformats.org/officeDocument/2006/relationships/slideLayout" Target="../slideLayouts/slideLayout1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png"/><Relationship Id="rId3" Type="http://schemas.openxmlformats.org/officeDocument/2006/relationships/slideLayout" Target="../slideLayouts/slideLayout1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0" name="Secteurs 6"/>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 name="Ellipse 7"/>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2" name="Bouée 10"/>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3" name="Rectangle 1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4" name="Rectangle 14"/>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5" name="PlaceHolder 1"/>
          <p:cNvSpPr>
            <a:spLocks noGrp="1"/>
          </p:cNvSpPr>
          <p:nvPr>
            <p:ph type="title"/>
          </p:nvPr>
        </p:nvSpPr>
        <p:spPr>
          <a:xfrm>
            <a:off x="1910160" y="360000"/>
            <a:ext cx="9875160" cy="1471680"/>
          </a:xfrm>
          <a:prstGeom prst="rect">
            <a:avLst/>
          </a:prstGeom>
          <a:noFill/>
          <a:ln w="0">
            <a:noFill/>
          </a:ln>
        </p:spPr>
        <p:txBody>
          <a:bodyPr lIns="90000" rIns="90000" tIns="45000" bIns="45000" anchor="b">
            <a:noAutofit/>
          </a:bodyPr>
          <a:p>
            <a:pPr indent="0">
              <a:lnSpc>
                <a:spcPct val="100000"/>
              </a:lnSpc>
              <a:buNone/>
            </a:pPr>
            <a:r>
              <a:rPr b="0" lang="fr-FR" sz="4300" strike="noStrike" u="none">
                <a:solidFill>
                  <a:schemeClr val="dk2"/>
                </a:solidFill>
                <a:uFillTx/>
                <a:latin typeface="Gill Sans MT"/>
              </a:rPr>
              <a:t>Cliquez pour modifier le style du titre</a:t>
            </a:r>
            <a:endParaRPr b="0" lang="fr-FR" sz="4300" strike="noStrike" u="none">
              <a:solidFill>
                <a:schemeClr val="dk1"/>
              </a:solidFill>
              <a:uFillTx/>
              <a:latin typeface="Gill Sans MT"/>
            </a:endParaRPr>
          </a:p>
        </p:txBody>
      </p:sp>
      <p:sp>
        <p:nvSpPr>
          <p:cNvPr id="6" name="PlaceHolder 2"/>
          <p:cNvSpPr>
            <a:spLocks noGrp="1"/>
          </p:cNvSpPr>
          <p:nvPr>
            <p:ph type="dt" idx="1"/>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&lt;التاريخ/الوقت&gt;</a:t>
            </a:r>
            <a:endParaRPr b="0" lang="en-US" sz="1200" strike="noStrike" u="none">
              <a:solidFill>
                <a:srgbClr val="000000"/>
              </a:solidFill>
              <a:uFillTx/>
              <a:latin typeface="Times New Roman"/>
            </a:endParaRPr>
          </a:p>
        </p:txBody>
      </p:sp>
      <p:sp>
        <p:nvSpPr>
          <p:cNvPr id="7" name="PlaceHolder 3"/>
          <p:cNvSpPr>
            <a:spLocks noGrp="1"/>
          </p:cNvSpPr>
          <p:nvPr>
            <p:ph type="ftr" idx="2"/>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8" name="PlaceHolder 4"/>
          <p:cNvSpPr>
            <a:spLocks noGrp="1"/>
          </p:cNvSpPr>
          <p:nvPr>
            <p:ph type="sldNum" idx="3"/>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4FC4A3FF-5F90-4B1E-BFE0-3BCC18143D77}" type="slidenum">
              <a:rPr b="0" lang="fr-FR" sz="1200" strike="noStrike" u="none">
                <a:solidFill>
                  <a:schemeClr val="lt2">
                    <a:shade val="50000"/>
                  </a:schemeClr>
                </a:solidFill>
                <a:uFillTx/>
                <a:latin typeface="Gill Sans MT"/>
              </a:rPr>
              <a:t>&lt;الرقم&gt;</a:t>
            </a:fld>
            <a:endParaRPr b="0" lang="en-US" sz="1200" strike="noStrike" u="none">
              <a:solidFill>
                <a:srgbClr val="000000"/>
              </a:solidFill>
              <a:uFillTx/>
              <a:latin typeface="Times New Roman"/>
            </a:endParaRPr>
          </a:p>
        </p:txBody>
      </p:sp>
      <p:sp>
        <p:nvSpPr>
          <p:cNvPr id="9" name="Ellipse 7"/>
          <p:cNvSpPr/>
          <p:nvPr/>
        </p:nvSpPr>
        <p:spPr>
          <a:xfrm>
            <a:off x="1228680" y="1413720"/>
            <a:ext cx="280080" cy="209880"/>
          </a:xfrm>
          <a:prstGeom prst="ellipse">
            <a:avLst/>
          </a:prstGeom>
          <a:gradFill rotWithShape="0">
            <a:gsLst>
              <a:gs pos="0">
                <a:srgbClr val="daf5fe">
                  <a:alpha val="95000"/>
                </a:srgbClr>
              </a:gs>
              <a:gs pos="50000">
                <a:srgbClr val="c3e3ef">
                  <a:alpha val="90000"/>
                </a:srgbClr>
              </a:gs>
              <a:gs pos="95000">
                <a:srgbClr val="69c8e9">
                  <a:alpha val="88000"/>
                </a:srgbClr>
              </a:gs>
              <a:gs pos="100000">
                <a:srgbClr val="00aad4">
                  <a:alpha val="85000"/>
                </a:srgbClr>
              </a:gs>
            </a:gsLst>
            <a:path path="circle">
              <a:fillToRect l="25000" t="12000" r="75000" b="88000"/>
            </a:path>
          </a:gradFill>
          <a:ln cap="rnd" w="2000">
            <a:solidFill>
              <a:srgbClr val="3891a7">
                <a:shade val="90000"/>
                <a:satMod val="110000"/>
                <a:alpha val="60000"/>
              </a:srgbClr>
            </a:solidFill>
            <a:round/>
          </a:ln>
          <a:effectLst>
            <a:outerShdw blurRad="63360" dir="5400000" dist="25560" rotWithShape="0">
              <a:srgbClr val="000000">
                <a:alpha val="43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dk1"/>
              </a:solidFill>
              <a:uFillTx/>
              <a:latin typeface="Gill Sans MT"/>
            </a:endParaRPr>
          </a:p>
        </p:txBody>
      </p:sp>
      <p:sp>
        <p:nvSpPr>
          <p:cNvPr id="10" name="Ellipse 8"/>
          <p:cNvSpPr/>
          <p:nvPr/>
        </p:nvSpPr>
        <p:spPr>
          <a:xfrm>
            <a:off x="1542960" y="1344960"/>
            <a:ext cx="84960" cy="63720"/>
          </a:xfrm>
          <a:prstGeom prst="ellipse">
            <a:avLst/>
          </a:prstGeom>
          <a:noFill/>
          <a:ln cap="rnd" w="12700">
            <a:solidFill>
              <a:srgbClr val="3891a7">
                <a:shade val="75000"/>
                <a:alpha val="60000"/>
              </a:srgbClr>
            </a:solidFill>
            <a:round/>
          </a:ln>
          <a:effectLst>
            <a:outerShdw blurRad="63360" dir="5400000" dist="25560" rotWithShape="0">
              <a:srgbClr val="000000">
                <a:alpha val="43000"/>
              </a:srgbClr>
            </a:outerShdw>
          </a:effectLst>
        </p:spPr>
        <p:style>
          <a:lnRef idx="1">
            <a:schemeClr val="accent1"/>
          </a:lnRef>
          <a:fillRef idx="2">
            <a:schemeClr val="accent1"/>
          </a:fillRef>
          <a:effectRef idx="1">
            <a:schemeClr val="accent1"/>
          </a:effectRef>
          <a:fontRef idx="minor"/>
        </p:style>
        <p:txBody>
          <a:bodyPr lIns="90000" rIns="90000" tIns="0" bIns="0" anchor="ctr">
            <a:noAutofit/>
          </a:bodyPr>
          <a:p>
            <a:pPr algn="ctr" defTabSz="914400">
              <a:lnSpc>
                <a:spcPct val="100000"/>
              </a:lnSpc>
            </a:pPr>
            <a:endParaRPr b="0" lang="en-US" sz="1800" strike="noStrike" u="none">
              <a:solidFill>
                <a:schemeClr val="dk1"/>
              </a:solidFill>
              <a:uFillTx/>
              <a:latin typeface="Gill Sans MT"/>
            </a:endParaRPr>
          </a:p>
        </p:txBody>
      </p:sp>
      <p:sp>
        <p:nvSpPr>
          <p:cNvPr id="1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ar-DZ" sz="3200" strike="noStrike" u="none">
                <a:solidFill>
                  <a:schemeClr val="dk1"/>
                </a:solidFill>
                <a:uFillTx/>
                <a:latin typeface="Gill Sans MT"/>
              </a:rPr>
              <a:t>انقر لتحرير نسَق نص المخطط</a:t>
            </a:r>
            <a:endParaRPr b="0" lang="fr-FR" sz="3200" strike="noStrike" u="none">
              <a:solidFill>
                <a:schemeClr val="dk1"/>
              </a:solidFill>
              <a:uFillTx/>
              <a:latin typeface="Gill Sans MT"/>
            </a:endParaRPr>
          </a:p>
          <a:p>
            <a:pPr lvl="1" marL="864000" indent="-324000">
              <a:spcBef>
                <a:spcPts val="1134"/>
              </a:spcBef>
              <a:buClr>
                <a:srgbClr val="000000"/>
              </a:buClr>
              <a:buSzPct val="75000"/>
              <a:buFont typeface="Symbol" charset="2"/>
              <a:buChar char=""/>
            </a:pPr>
            <a:r>
              <a:rPr b="0" lang="ar-DZ" sz="2400" strike="noStrike" u="none">
                <a:solidFill>
                  <a:schemeClr val="dk1"/>
                </a:solidFill>
                <a:uFillTx/>
                <a:latin typeface="Gill Sans MT"/>
              </a:rPr>
              <a:t>المستوى الثاني للمخطط</a:t>
            </a:r>
            <a:endParaRPr b="0" lang="fr-FR" sz="2400" strike="noStrike" u="none">
              <a:solidFill>
                <a:schemeClr val="dk1"/>
              </a:solidFill>
              <a:uFillTx/>
              <a:latin typeface="Gill Sans MT"/>
            </a:endParaRPr>
          </a:p>
          <a:p>
            <a:pPr lvl="2" marL="1296000" indent="-288000">
              <a:spcBef>
                <a:spcPts val="850"/>
              </a:spcBef>
              <a:buClr>
                <a:srgbClr val="000000"/>
              </a:buClr>
              <a:buSzPct val="45000"/>
              <a:buFont typeface="Wingdings" charset="2"/>
              <a:buChar char=""/>
            </a:pPr>
            <a:r>
              <a:rPr b="0" lang="ar-DZ" sz="2000" strike="noStrike" u="none">
                <a:solidFill>
                  <a:schemeClr val="dk1"/>
                </a:solidFill>
                <a:uFillTx/>
                <a:latin typeface="Gill Sans MT"/>
              </a:rPr>
              <a:t>المستوى الثالث للمخطط</a:t>
            </a:r>
            <a:endParaRPr b="0" lang="fr-FR" sz="2000" strike="noStrike" u="none">
              <a:solidFill>
                <a:schemeClr val="dk1"/>
              </a:solidFill>
              <a:uFillTx/>
              <a:latin typeface="Gill Sans MT"/>
            </a:endParaRPr>
          </a:p>
          <a:p>
            <a:pPr lvl="3" marL="1728000" indent="-216000">
              <a:spcBef>
                <a:spcPts val="567"/>
              </a:spcBef>
              <a:buClr>
                <a:srgbClr val="000000"/>
              </a:buClr>
              <a:buSzPct val="75000"/>
              <a:buFont typeface="Symbol" charset="2"/>
              <a:buChar char=""/>
            </a:pPr>
            <a:r>
              <a:rPr b="0" lang="ar-DZ" sz="2000" strike="noStrike" u="none">
                <a:solidFill>
                  <a:schemeClr val="dk1"/>
                </a:solidFill>
                <a:uFillTx/>
                <a:latin typeface="Gill Sans MT"/>
              </a:rPr>
              <a:t>المستوى الرابع للمخطط</a:t>
            </a:r>
            <a:endParaRPr b="0" lang="fr-FR" sz="2000" strike="noStrike" u="none">
              <a:solidFill>
                <a:schemeClr val="dk1"/>
              </a:solidFill>
              <a:uFillTx/>
              <a:latin typeface="Gill Sans MT"/>
            </a:endParaRPr>
          </a:p>
          <a:p>
            <a:pPr lvl="4" marL="2160000" indent="-216000">
              <a:spcBef>
                <a:spcPts val="283"/>
              </a:spcBef>
              <a:buClr>
                <a:srgbClr val="000000"/>
              </a:buClr>
              <a:buSzPct val="45000"/>
              <a:buFont typeface="Wingdings" charset="2"/>
              <a:buChar char=""/>
            </a:pPr>
            <a:r>
              <a:rPr b="0" lang="ar-DZ" sz="2000" strike="noStrike" u="none">
                <a:solidFill>
                  <a:schemeClr val="dk1"/>
                </a:solidFill>
                <a:uFillTx/>
                <a:latin typeface="Gill Sans MT"/>
              </a:rPr>
              <a:t>المستوى الخامس للمخطط</a:t>
            </a:r>
            <a:endParaRPr b="0" lang="fr-FR" sz="2000" strike="noStrike" u="none">
              <a:solidFill>
                <a:schemeClr val="dk1"/>
              </a:solidFill>
              <a:uFillTx/>
              <a:latin typeface="Gill Sans MT"/>
            </a:endParaRPr>
          </a:p>
          <a:p>
            <a:pPr lvl="5" marL="2592000" indent="-216000">
              <a:spcBef>
                <a:spcPts val="283"/>
              </a:spcBef>
              <a:buClr>
                <a:srgbClr val="000000"/>
              </a:buClr>
              <a:buSzPct val="45000"/>
              <a:buFont typeface="Wingdings" charset="2"/>
              <a:buChar char=""/>
            </a:pPr>
            <a:r>
              <a:rPr b="0" lang="ar-DZ" sz="2000" strike="noStrike" u="none">
                <a:solidFill>
                  <a:schemeClr val="dk1"/>
                </a:solidFill>
                <a:uFillTx/>
                <a:latin typeface="Gill Sans MT"/>
              </a:rPr>
              <a:t>المستوى السادس للمخطط</a:t>
            </a:r>
            <a:endParaRPr b="0" lang="fr-FR" sz="2000" strike="noStrike" u="none">
              <a:solidFill>
                <a:schemeClr val="dk1"/>
              </a:solidFill>
              <a:uFillTx/>
              <a:latin typeface="Gill Sans MT"/>
            </a:endParaRPr>
          </a:p>
          <a:p>
            <a:pPr lvl="6" marL="3024000" indent="-216000">
              <a:spcBef>
                <a:spcPts val="283"/>
              </a:spcBef>
              <a:buClr>
                <a:srgbClr val="000000"/>
              </a:buClr>
              <a:buSzPct val="45000"/>
              <a:buFont typeface="Wingdings" charset="2"/>
              <a:buChar char=""/>
            </a:pPr>
            <a:r>
              <a:rPr b="0" lang="ar-DZ" sz="2000" strike="noStrike" u="none">
                <a:solidFill>
                  <a:schemeClr val="dk1"/>
                </a:solidFill>
                <a:uFillTx/>
                <a:latin typeface="Gill Sans MT"/>
              </a:rPr>
              <a:t>المستوى السابع للمخطط</a:t>
            </a:r>
            <a:endParaRPr b="0" lang="fr-FR" sz="2000" strike="noStrike" u="none">
              <a:solidFill>
                <a:schemeClr val="dk1"/>
              </a:solidFill>
              <a:uFillTx/>
              <a:latin typeface="Gill Sans MT"/>
            </a:endParaRPr>
          </a:p>
        </p:txBody>
      </p:sp>
    </p:spTree>
  </p:cSld>
  <p:clrMap bg1="lt1" tx1="dk1" bg2="lt2" tx2="dk2" accent1="accent1" accent2="accent2" accent3="accent3" accent4="accent4" accent5="accent5" accent6="accent6" hlink="hlink" folHlink="folHlink"/>
  <p:sldLayoutIdLst>
    <p:sldLayoutId id="2147483649" r:id="rId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116" name="Secteurs 6" hidden="1"/>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17" name="Ellipse 7" hidden="1"/>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18" name="Bouée 10" hidden="1"/>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19" name="Rectangle 11" hidden="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20" name="Rectangle 14" hidden="1"/>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21" name="Rectangle 4"/>
          <p:cNvSpPr/>
          <p:nvPr/>
        </p:nvSpPr>
        <p:spPr>
          <a:xfrm>
            <a:off x="1353240" y="0"/>
            <a:ext cx="1083816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22" name="PlaceHolder 1"/>
          <p:cNvSpPr>
            <a:spLocks noGrp="1"/>
          </p:cNvSpPr>
          <p:nvPr>
            <p:ph type="dt" idx="26"/>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123" name="PlaceHolder 2"/>
          <p:cNvSpPr>
            <a:spLocks noGrp="1"/>
          </p:cNvSpPr>
          <p:nvPr>
            <p:ph type="ftr" idx="27"/>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24" name="PlaceHolder 3"/>
          <p:cNvSpPr>
            <a:spLocks noGrp="1"/>
          </p:cNvSpPr>
          <p:nvPr>
            <p:ph type="sldNum" idx="28"/>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B70ECC03-F70E-405B-AC43-EE48EBA2C57D}"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
        <p:nvSpPr>
          <p:cNvPr id="125" name="Rectangle 5"/>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2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ar-DZ" sz="1800" strike="noStrike" u="none">
                <a:solidFill>
                  <a:schemeClr val="dk1"/>
                </a:solidFill>
                <a:uFillTx/>
                <a:latin typeface="Gill Sans MT"/>
              </a:rPr>
              <a:t>انقر لتحرير تنسيق نص العنوان</a:t>
            </a:r>
            <a:endParaRPr b="0" lang="fr-FR" sz="1800" strike="noStrike" u="none">
              <a:solidFill>
                <a:schemeClr val="dk1"/>
              </a:solidFill>
              <a:uFillTx/>
              <a:latin typeface="Gill Sans MT"/>
            </a:endParaRPr>
          </a:p>
        </p:txBody>
      </p:sp>
      <p:sp>
        <p:nvSpPr>
          <p:cNvPr id="12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ar-DZ" sz="3200" strike="noStrike" u="none">
                <a:solidFill>
                  <a:schemeClr val="dk1"/>
                </a:solidFill>
                <a:uFillTx/>
                <a:latin typeface="Gill Sans MT"/>
              </a:rPr>
              <a:t>انقر لتحرير نسَق نص المخطط</a:t>
            </a:r>
            <a:endParaRPr b="0" lang="fr-FR" sz="3200" strike="noStrike" u="none">
              <a:solidFill>
                <a:schemeClr val="dk1"/>
              </a:solidFill>
              <a:uFillTx/>
              <a:latin typeface="Gill Sans MT"/>
            </a:endParaRPr>
          </a:p>
          <a:p>
            <a:pPr lvl="1" marL="864000" indent="-324000">
              <a:spcBef>
                <a:spcPts val="1134"/>
              </a:spcBef>
              <a:buClr>
                <a:srgbClr val="000000"/>
              </a:buClr>
              <a:buSzPct val="75000"/>
              <a:buFont typeface="Symbol" charset="2"/>
              <a:buChar char=""/>
            </a:pPr>
            <a:r>
              <a:rPr b="0" lang="ar-DZ" sz="2400" strike="noStrike" u="none">
                <a:solidFill>
                  <a:schemeClr val="dk1"/>
                </a:solidFill>
                <a:uFillTx/>
                <a:latin typeface="Gill Sans MT"/>
              </a:rPr>
              <a:t>المستوى الثاني للمخطط</a:t>
            </a:r>
            <a:endParaRPr b="0" lang="fr-FR" sz="2400" strike="noStrike" u="none">
              <a:solidFill>
                <a:schemeClr val="dk1"/>
              </a:solidFill>
              <a:uFillTx/>
              <a:latin typeface="Gill Sans MT"/>
            </a:endParaRPr>
          </a:p>
          <a:p>
            <a:pPr lvl="2" marL="1296000" indent="-288000">
              <a:spcBef>
                <a:spcPts val="850"/>
              </a:spcBef>
              <a:buClr>
                <a:srgbClr val="000000"/>
              </a:buClr>
              <a:buSzPct val="45000"/>
              <a:buFont typeface="Wingdings" charset="2"/>
              <a:buChar char=""/>
            </a:pPr>
            <a:r>
              <a:rPr b="0" lang="ar-DZ" sz="2000" strike="noStrike" u="none">
                <a:solidFill>
                  <a:schemeClr val="dk1"/>
                </a:solidFill>
                <a:uFillTx/>
                <a:latin typeface="Gill Sans MT"/>
              </a:rPr>
              <a:t>المستوى الثالث للمخطط</a:t>
            </a:r>
            <a:endParaRPr b="0" lang="fr-FR" sz="2000" strike="noStrike" u="none">
              <a:solidFill>
                <a:schemeClr val="dk1"/>
              </a:solidFill>
              <a:uFillTx/>
              <a:latin typeface="Gill Sans MT"/>
            </a:endParaRPr>
          </a:p>
          <a:p>
            <a:pPr lvl="3" marL="1728000" indent="-216000">
              <a:spcBef>
                <a:spcPts val="567"/>
              </a:spcBef>
              <a:buClr>
                <a:srgbClr val="000000"/>
              </a:buClr>
              <a:buSzPct val="75000"/>
              <a:buFont typeface="Symbol" charset="2"/>
              <a:buChar char=""/>
            </a:pPr>
            <a:r>
              <a:rPr b="0" lang="ar-DZ" sz="2000" strike="noStrike" u="none">
                <a:solidFill>
                  <a:schemeClr val="dk1"/>
                </a:solidFill>
                <a:uFillTx/>
                <a:latin typeface="Gill Sans MT"/>
              </a:rPr>
              <a:t>المستوى الرابع للمخطط</a:t>
            </a:r>
            <a:endParaRPr b="0" lang="fr-FR" sz="2000" strike="noStrike" u="none">
              <a:solidFill>
                <a:schemeClr val="dk1"/>
              </a:solidFill>
              <a:uFillTx/>
              <a:latin typeface="Gill Sans MT"/>
            </a:endParaRPr>
          </a:p>
          <a:p>
            <a:pPr lvl="4" marL="2160000" indent="-216000">
              <a:spcBef>
                <a:spcPts val="283"/>
              </a:spcBef>
              <a:buClr>
                <a:srgbClr val="000000"/>
              </a:buClr>
              <a:buSzPct val="45000"/>
              <a:buFont typeface="Wingdings" charset="2"/>
              <a:buChar char=""/>
            </a:pPr>
            <a:r>
              <a:rPr b="0" lang="ar-DZ" sz="2000" strike="noStrike" u="none">
                <a:solidFill>
                  <a:schemeClr val="dk1"/>
                </a:solidFill>
                <a:uFillTx/>
                <a:latin typeface="Gill Sans MT"/>
              </a:rPr>
              <a:t>المستوى الخامس للمخطط</a:t>
            </a:r>
            <a:endParaRPr b="0" lang="fr-FR" sz="2000" strike="noStrike" u="none">
              <a:solidFill>
                <a:schemeClr val="dk1"/>
              </a:solidFill>
              <a:uFillTx/>
              <a:latin typeface="Gill Sans MT"/>
            </a:endParaRPr>
          </a:p>
          <a:p>
            <a:pPr lvl="5" marL="2592000" indent="-216000">
              <a:spcBef>
                <a:spcPts val="283"/>
              </a:spcBef>
              <a:buClr>
                <a:srgbClr val="000000"/>
              </a:buClr>
              <a:buSzPct val="45000"/>
              <a:buFont typeface="Wingdings" charset="2"/>
              <a:buChar char=""/>
            </a:pPr>
            <a:r>
              <a:rPr b="0" lang="ar-DZ" sz="2000" strike="noStrike" u="none">
                <a:solidFill>
                  <a:schemeClr val="dk1"/>
                </a:solidFill>
                <a:uFillTx/>
                <a:latin typeface="Gill Sans MT"/>
              </a:rPr>
              <a:t>المستوى السادس للمخطط</a:t>
            </a:r>
            <a:endParaRPr b="0" lang="fr-FR" sz="2000" strike="noStrike" u="none">
              <a:solidFill>
                <a:schemeClr val="dk1"/>
              </a:solidFill>
              <a:uFillTx/>
              <a:latin typeface="Gill Sans MT"/>
            </a:endParaRPr>
          </a:p>
          <a:p>
            <a:pPr lvl="6" marL="3024000" indent="-216000">
              <a:spcBef>
                <a:spcPts val="283"/>
              </a:spcBef>
              <a:buClr>
                <a:srgbClr val="000000"/>
              </a:buClr>
              <a:buSzPct val="45000"/>
              <a:buFont typeface="Wingdings" charset="2"/>
              <a:buChar char=""/>
            </a:pPr>
            <a:r>
              <a:rPr b="0" lang="ar-DZ" sz="2000" strike="noStrike" u="none">
                <a:solidFill>
                  <a:schemeClr val="dk1"/>
                </a:solidFill>
                <a:uFillTx/>
                <a:latin typeface="Gill Sans MT"/>
              </a:rPr>
              <a:t>المستوى السابع للمخطط</a:t>
            </a:r>
            <a:endParaRPr b="0" lang="fr-FR" sz="2000" strike="noStrike" u="none">
              <a:solidFill>
                <a:schemeClr val="dk1"/>
              </a:solidFill>
              <a:uFillTx/>
              <a:latin typeface="Gill Sans MT"/>
            </a:endParaRPr>
          </a:p>
        </p:txBody>
      </p:sp>
    </p:spTree>
  </p:cSld>
  <p:clrMap bg1="lt1" tx1="dk1" bg2="lt2" tx2="dk2" accent1="accent1" accent2="accent2" accent3="accent3" accent4="accent4" accent5="accent5" accent6="accent6" hlink="hlink" folHlink="folHlink"/>
  <p:sldLayoutIdLst>
    <p:sldLayoutId id="2147483675"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128" name="Secteurs 6" hidden="1"/>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29" name="Ellipse 7" hidden="1"/>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30" name="Bouée 10" hidden="1"/>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31" name="Rectangle 11" hidden="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32" name="Rectangle 14" hidden="1"/>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33" name="PlaceHolder 1"/>
          <p:cNvSpPr>
            <a:spLocks noGrp="1"/>
          </p:cNvSpPr>
          <p:nvPr>
            <p:ph type="title"/>
          </p:nvPr>
        </p:nvSpPr>
        <p:spPr>
          <a:xfrm>
            <a:off x="609480" y="216720"/>
            <a:ext cx="5079600" cy="1161720"/>
          </a:xfrm>
          <a:prstGeom prst="rect">
            <a:avLst/>
          </a:prstGeom>
          <a:noFill/>
          <a:ln w="0">
            <a:noFill/>
          </a:ln>
        </p:spPr>
        <p:txBody>
          <a:bodyPr lIns="90000" rIns="90000" tIns="45000" bIns="45000" anchor="b">
            <a:noAutofit/>
          </a:bodyPr>
          <a:p>
            <a:pPr indent="0">
              <a:lnSpc>
                <a:spcPts val="2001"/>
              </a:lnSpc>
              <a:buNone/>
            </a:pPr>
            <a:r>
              <a:rPr b="1" lang="fr-FR" sz="2200" strike="noStrike" u="none" cap="all">
                <a:solidFill>
                  <a:schemeClr val="dk2"/>
                </a:solidFill>
                <a:uFillTx/>
                <a:latin typeface="Gill Sans MT"/>
              </a:rPr>
              <a:t>Cliquez pour modifier le style du titre</a:t>
            </a:r>
            <a:endParaRPr b="0" lang="fr-FR" sz="2200" strike="noStrike" u="none">
              <a:solidFill>
                <a:schemeClr val="dk1"/>
              </a:solidFill>
              <a:uFillTx/>
              <a:latin typeface="Gill Sans MT"/>
            </a:endParaRPr>
          </a:p>
        </p:txBody>
      </p:sp>
      <p:sp>
        <p:nvSpPr>
          <p:cNvPr id="134" name="PlaceHolder 2"/>
          <p:cNvSpPr>
            <a:spLocks noGrp="1"/>
          </p:cNvSpPr>
          <p:nvPr>
            <p:ph type="body"/>
          </p:nvPr>
        </p:nvSpPr>
        <p:spPr>
          <a:xfrm>
            <a:off x="609480" y="1406880"/>
            <a:ext cx="5079600" cy="698040"/>
          </a:xfrm>
          <a:prstGeom prst="rect">
            <a:avLst/>
          </a:prstGeom>
          <a:noFill/>
          <a:ln w="0">
            <a:noFill/>
          </a:ln>
        </p:spPr>
        <p:txBody>
          <a:bodyPr lIns="90000" rIns="90000" tIns="45000" bIns="45000" anchor="t">
            <a:noAutofit/>
          </a:bodyPr>
          <a:p>
            <a:pPr marL="45720" indent="0">
              <a:lnSpc>
                <a:spcPct val="100000"/>
              </a:lnSpc>
              <a:buNone/>
              <a:tabLst>
                <a:tab algn="l" pos="0"/>
              </a:tabLst>
            </a:pPr>
            <a:r>
              <a:rPr b="0" lang="fr-FR" sz="1400" strike="noStrike" u="none">
                <a:solidFill>
                  <a:schemeClr val="dk1"/>
                </a:solidFill>
                <a:uFillTx/>
                <a:latin typeface="Gill Sans MT"/>
              </a:rPr>
              <a:t>Cliquez pour modifier les styles du texte du masque</a:t>
            </a:r>
            <a:endParaRPr b="0" lang="fr-FR" sz="1400" strike="noStrike" u="none">
              <a:solidFill>
                <a:schemeClr val="dk1"/>
              </a:solidFill>
              <a:uFillTx/>
              <a:latin typeface="Gill Sans MT"/>
            </a:endParaRPr>
          </a:p>
        </p:txBody>
      </p:sp>
      <p:sp>
        <p:nvSpPr>
          <p:cNvPr id="135" name="PlaceHolder 3"/>
          <p:cNvSpPr>
            <a:spLocks noGrp="1"/>
          </p:cNvSpPr>
          <p:nvPr>
            <p:ph type="body"/>
          </p:nvPr>
        </p:nvSpPr>
        <p:spPr>
          <a:xfrm>
            <a:off x="609480" y="2133720"/>
            <a:ext cx="10870920" cy="3992040"/>
          </a:xfrm>
          <a:prstGeom prst="rect">
            <a:avLst/>
          </a:prstGeom>
          <a:noFill/>
          <a:ln w="0">
            <a:noFill/>
          </a:ln>
        </p:spPr>
        <p:txBody>
          <a:bodyPr lIns="90000" rIns="90000" tIns="45000" bIns="45000" anchor="t">
            <a:noAutofit/>
          </a:bodyPr>
          <a:p>
            <a:pPr marL="365760" indent="-283320">
              <a:lnSpc>
                <a:spcPct val="100000"/>
              </a:lnSpc>
              <a:spcBef>
                <a:spcPts val="601"/>
              </a:spcBef>
              <a:buClr>
                <a:srgbClr val="3891a7"/>
              </a:buClr>
              <a:buSzPct val="80000"/>
              <a:buFont typeface="Wingdings 2" charset="2"/>
              <a:buChar char=""/>
            </a:pPr>
            <a:r>
              <a:rPr b="0" lang="fr-FR" sz="3200" strike="noStrike" u="none">
                <a:solidFill>
                  <a:schemeClr val="dk1"/>
                </a:solidFill>
                <a:uFillTx/>
                <a:latin typeface="Gill Sans MT"/>
              </a:rPr>
              <a:t>Cliquez pour modifier les styles du texte du masque</a:t>
            </a:r>
            <a:endParaRPr b="0" lang="fr-FR" sz="3200" strike="noStrike" u="none">
              <a:solidFill>
                <a:schemeClr val="dk1"/>
              </a:solidFill>
              <a:uFillTx/>
              <a:latin typeface="Gill Sans MT"/>
            </a:endParaRPr>
          </a:p>
          <a:p>
            <a:pPr lvl="1" marL="640080" indent="-237600">
              <a:lnSpc>
                <a:spcPct val="100000"/>
              </a:lnSpc>
              <a:spcBef>
                <a:spcPts val="550"/>
              </a:spcBef>
              <a:buClr>
                <a:srgbClr val="3891a7"/>
              </a:buClr>
              <a:buFont typeface="Verdana"/>
              <a:buChar char="◦"/>
            </a:pPr>
            <a:r>
              <a:rPr b="0" lang="fr-FR" sz="2800" strike="noStrike" u="none">
                <a:solidFill>
                  <a:schemeClr val="dk1"/>
                </a:solidFill>
                <a:uFillTx/>
                <a:latin typeface="Gill Sans MT"/>
              </a:rPr>
              <a:t>Deuxième niveau</a:t>
            </a:r>
            <a:endParaRPr b="0" lang="fr-FR" sz="2800" strike="noStrike" u="none">
              <a:solidFill>
                <a:schemeClr val="dk1"/>
              </a:solidFill>
              <a:uFillTx/>
              <a:latin typeface="Gill Sans MT"/>
            </a:endParaRPr>
          </a:p>
          <a:p>
            <a:pPr lvl="2" marL="887040" indent="-228600">
              <a:lnSpc>
                <a:spcPct val="100000"/>
              </a:lnSpc>
              <a:spcBef>
                <a:spcPts val="479"/>
              </a:spcBef>
              <a:buClr>
                <a:srgbClr val="feb80a"/>
              </a:buClr>
              <a:buFont typeface="Wingdings 2" charset="2"/>
              <a:buChar char=""/>
            </a:pPr>
            <a:r>
              <a:rPr b="0" lang="fr-FR" sz="2400" strike="noStrike" u="none">
                <a:solidFill>
                  <a:schemeClr val="dk1"/>
                </a:solidFill>
                <a:uFillTx/>
                <a:latin typeface="Gill Sans MT"/>
              </a:rPr>
              <a:t>Troisième niveau</a:t>
            </a:r>
            <a:endParaRPr b="0" lang="fr-FR" sz="2400" strike="noStrike" u="none">
              <a:solidFill>
                <a:schemeClr val="dk1"/>
              </a:solidFill>
              <a:uFillTx/>
              <a:latin typeface="Gill Sans MT"/>
            </a:endParaRPr>
          </a:p>
          <a:p>
            <a:pPr lvl="3" marL="1097280" indent="-173880">
              <a:lnSpc>
                <a:spcPct val="100000"/>
              </a:lnSpc>
              <a:spcBef>
                <a:spcPts val="400"/>
              </a:spcBef>
              <a:buClr>
                <a:srgbClr val="c32d2e"/>
              </a:buClr>
              <a:buFont typeface="Wingdings 2" charset="2"/>
              <a:buChar char=""/>
            </a:pPr>
            <a:r>
              <a:rPr b="0" lang="fr-FR" sz="2000" strike="noStrike" u="none">
                <a:solidFill>
                  <a:schemeClr val="dk1"/>
                </a:solidFill>
                <a:uFillTx/>
                <a:latin typeface="Gill Sans MT"/>
              </a:rPr>
              <a:t>Quatrième niveau</a:t>
            </a:r>
            <a:endParaRPr b="0" lang="fr-FR" sz="2000" strike="noStrike" u="none">
              <a:solidFill>
                <a:schemeClr val="dk1"/>
              </a:solidFill>
              <a:uFillTx/>
              <a:latin typeface="Gill Sans MT"/>
            </a:endParaRPr>
          </a:p>
          <a:p>
            <a:pPr lvl="4" marL="1298520" indent="-182880">
              <a:lnSpc>
                <a:spcPct val="100000"/>
              </a:lnSpc>
              <a:spcBef>
                <a:spcPts val="400"/>
              </a:spcBef>
              <a:buClr>
                <a:srgbClr val="84aa33"/>
              </a:buClr>
              <a:buFont typeface="Wingdings 2" charset="2"/>
              <a:buChar char=""/>
            </a:pPr>
            <a:r>
              <a:rPr b="0" lang="fr-FR" sz="2000" strike="noStrike" u="none">
                <a:solidFill>
                  <a:schemeClr val="dk1"/>
                </a:solidFill>
                <a:uFillTx/>
                <a:latin typeface="Gill Sans MT"/>
              </a:rPr>
              <a:t>Cinquième niveau</a:t>
            </a:r>
            <a:endParaRPr b="0" lang="fr-FR" sz="2000" strike="noStrike" u="none">
              <a:solidFill>
                <a:schemeClr val="dk1"/>
              </a:solidFill>
              <a:uFillTx/>
              <a:latin typeface="Gill Sans MT"/>
            </a:endParaRPr>
          </a:p>
        </p:txBody>
      </p:sp>
      <p:sp>
        <p:nvSpPr>
          <p:cNvPr id="136" name="PlaceHolder 4"/>
          <p:cNvSpPr>
            <a:spLocks noGrp="1"/>
          </p:cNvSpPr>
          <p:nvPr>
            <p:ph type="dt" idx="29"/>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137" name="PlaceHolder 5"/>
          <p:cNvSpPr>
            <a:spLocks noGrp="1"/>
          </p:cNvSpPr>
          <p:nvPr>
            <p:ph type="ftr" idx="30"/>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38" name="PlaceHolder 6"/>
          <p:cNvSpPr>
            <a:spLocks noGrp="1"/>
          </p:cNvSpPr>
          <p:nvPr>
            <p:ph type="sldNum" idx="31"/>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9EED0D77-1170-4D5A-94C3-D1879D305623}"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7"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139" name="Secteurs 6" hidden="1"/>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40" name="Ellipse 7" hidden="1"/>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41" name="Bouée 10" hidden="1"/>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42" name="Rectangle 11" hidden="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43" name="Rectangle 14" hidden="1"/>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44" name="PlaceHolder 1"/>
          <p:cNvSpPr>
            <a:spLocks noGrp="1"/>
          </p:cNvSpPr>
          <p:nvPr>
            <p:ph type="title"/>
          </p:nvPr>
        </p:nvSpPr>
        <p:spPr>
          <a:xfrm>
            <a:off x="7849080" y="1066680"/>
            <a:ext cx="3657240" cy="1980720"/>
          </a:xfrm>
          <a:prstGeom prst="rect">
            <a:avLst/>
          </a:prstGeom>
          <a:noFill/>
          <a:ln w="0">
            <a:noFill/>
          </a:ln>
        </p:spPr>
        <p:txBody>
          <a:bodyPr lIns="90000" rIns="90000" tIns="45000" bIns="45000" anchor="b">
            <a:noAutofit/>
          </a:bodyPr>
          <a:p>
            <a:pPr indent="0">
              <a:lnSpc>
                <a:spcPct val="100000"/>
              </a:lnSpc>
              <a:buNone/>
            </a:pPr>
            <a:r>
              <a:rPr b="1" lang="fr-FR" sz="2100" strike="noStrike" u="none">
                <a:solidFill>
                  <a:schemeClr val="dk2"/>
                </a:solidFill>
                <a:uFillTx/>
                <a:latin typeface="Gill Sans MT"/>
              </a:rPr>
              <a:t>Cliquez pour modifier le style du titre</a:t>
            </a:r>
            <a:endParaRPr b="0" lang="fr-FR" sz="2100" strike="noStrike" u="none">
              <a:solidFill>
                <a:schemeClr val="dk1"/>
              </a:solidFill>
              <a:uFillTx/>
              <a:latin typeface="Gill Sans MT"/>
            </a:endParaRPr>
          </a:p>
        </p:txBody>
      </p:sp>
      <p:sp>
        <p:nvSpPr>
          <p:cNvPr id="145" name="PlaceHolder 2"/>
          <p:cNvSpPr>
            <a:spLocks noGrp="1"/>
          </p:cNvSpPr>
          <p:nvPr>
            <p:ph type="dt" idx="32"/>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146" name="PlaceHolder 3"/>
          <p:cNvSpPr>
            <a:spLocks noGrp="1"/>
          </p:cNvSpPr>
          <p:nvPr>
            <p:ph type="ftr" idx="33"/>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47" name="PlaceHolder 4"/>
          <p:cNvSpPr>
            <a:spLocks noGrp="1"/>
          </p:cNvSpPr>
          <p:nvPr>
            <p:ph type="sldNum" idx="34"/>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33218296-521B-4D00-9541-73C881207C86}"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
        <p:nvSpPr>
          <p:cNvPr id="148" name="Rectangle 7"/>
          <p:cNvSpPr/>
          <p:nvPr/>
        </p:nvSpPr>
        <p:spPr>
          <a:xfrm>
            <a:off x="1015920" y="1066680"/>
            <a:ext cx="6095520" cy="4571640"/>
          </a:xfrm>
          <a:prstGeom prst="rect">
            <a:avLst/>
          </a:prstGeom>
          <a:solidFill>
            <a:srgbClr val="ffffff"/>
          </a:solidFill>
          <a:ln cap="sq" w="88900">
            <a:solidFill>
              <a:srgbClr val="ffffff"/>
            </a:solidFill>
            <a:miter/>
          </a:ln>
          <a:effectLst>
            <a:outerShdw algn="tl" blurRad="55440" dir="5400000" dist="18360" rotWithShape="0">
              <a:srgbClr val="000000">
                <a:alpha val="35000"/>
              </a:srgbClr>
            </a:outerShdw>
          </a:effectLst>
          <a:scene3d>
            <a:camera prst="orthographicFront"/>
            <a:lightRig dir="t" rig="twoPt">
              <a:rot lat="0" lon="0" rev="7200000"/>
            </a:lightRig>
          </a:scene3d>
          <a:sp3d contourW="635">
            <a:bevelT w="25400" h="19050"/>
            <a:contourClr>
              <a:srgbClr val="969696"/>
            </a:contourClr>
          </a:sp3d>
        </p:spPr>
        <p:style>
          <a:lnRef idx="0"/>
          <a:fillRef idx="0"/>
          <a:effectRef idx="0"/>
          <a:fontRef idx="minor"/>
        </p:style>
        <p:txBody>
          <a:bodyPr rIns="90000" tIns="274320" bIns="45000" anchor="t">
            <a:normAutofit/>
          </a:bodyPr>
          <a:p>
            <a:pPr defTabSz="914400">
              <a:lnSpc>
                <a:spcPts val="2999"/>
              </a:lnSpc>
              <a:spcBef>
                <a:spcPts val="601"/>
              </a:spcBef>
              <a:tabLst>
                <a:tab algn="l" pos="0"/>
              </a:tabLst>
            </a:pPr>
            <a:endParaRPr b="0" lang="en-US" sz="3200" strike="noStrike" u="none">
              <a:solidFill>
                <a:schemeClr val="dk1"/>
              </a:solidFill>
              <a:uFillTx/>
              <a:latin typeface="Gill Sans MT"/>
            </a:endParaRPr>
          </a:p>
        </p:txBody>
      </p:sp>
      <p:sp>
        <p:nvSpPr>
          <p:cNvPr id="149" name="PlaceHolder 5"/>
          <p:cNvSpPr>
            <a:spLocks noGrp="1"/>
          </p:cNvSpPr>
          <p:nvPr>
            <p:ph type="body"/>
          </p:nvPr>
        </p:nvSpPr>
        <p:spPr>
          <a:xfrm>
            <a:off x="1117440" y="1143000"/>
            <a:ext cx="5892480" cy="3514320"/>
          </a:xfrm>
          <a:prstGeom prst="rect">
            <a:avLst/>
          </a:prstGeom>
          <a:solidFill>
            <a:schemeClr val="lt2"/>
          </a:solidFill>
          <a:ln w="127080">
            <a:noFill/>
          </a:ln>
        </p:spPr>
        <p:txBody>
          <a:bodyPr lIns="91440" rIns="90000" tIns="274320" bIns="45000" anchor="t">
            <a:noAutofit/>
          </a:bodyPr>
          <a:p>
            <a:pPr indent="0" defTabSz="914400">
              <a:lnSpc>
                <a:spcPct val="100000"/>
              </a:lnSpc>
              <a:buNone/>
              <a:tabLst>
                <a:tab algn="l" pos="0"/>
              </a:tabLst>
            </a:pPr>
            <a:r>
              <a:rPr b="0" lang="fr-FR" sz="3200" strike="noStrike" u="none">
                <a:solidFill>
                  <a:schemeClr val="dk1"/>
                </a:solidFill>
                <a:uFillTx/>
                <a:latin typeface="Gill Sans MT"/>
              </a:rPr>
              <a:t>Cliquez sur l'icône pour ajouter une image</a:t>
            </a:r>
            <a:endParaRPr b="0" lang="fr-FR" sz="3200" strike="noStrike" u="none">
              <a:solidFill>
                <a:schemeClr val="dk1"/>
              </a:solidFill>
              <a:uFillTx/>
              <a:latin typeface="Gill Sans MT"/>
            </a:endParaRPr>
          </a:p>
        </p:txBody>
      </p:sp>
      <p:sp>
        <p:nvSpPr>
          <p:cNvPr id="150" name="Organigramme : Processus 8"/>
          <p:cNvSpPr/>
          <p:nvPr/>
        </p:nvSpPr>
        <p:spPr>
          <a:xfrm rot="19468800">
            <a:off x="528840" y="954360"/>
            <a:ext cx="914040" cy="204120"/>
          </a:xfrm>
          <a:prstGeom prst="flowChartProcess">
            <a:avLst/>
          </a:prstGeom>
          <a:solidFill>
            <a:srgbClr val="fbfbfb">
              <a:alpha val="45000"/>
            </a:srgbClr>
          </a:solidFill>
          <a:ln cap="rnd" w="6350">
            <a:solidFill>
              <a:srgbClr val="ffffff"/>
            </a:solidFill>
            <a:round/>
          </a:ln>
          <a:effectLst>
            <a:outerShdw algn="tl" blurRad="25560" dir="3324462" dist="25364" rotWithShape="0" sx="96000" sy="96000">
              <a:schemeClr val="bg2">
                <a:shade val="90000"/>
                <a:satMod val="200000"/>
                <a:alpha val="40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51" name="Organigramme : Processus 9"/>
          <p:cNvSpPr/>
          <p:nvPr/>
        </p:nvSpPr>
        <p:spPr>
          <a:xfrm flipH="1" rot="2103600">
            <a:off x="6671160" y="936720"/>
            <a:ext cx="865440" cy="204120"/>
          </a:xfrm>
          <a:prstGeom prst="flowChartProcess">
            <a:avLst/>
          </a:prstGeom>
          <a:solidFill>
            <a:srgbClr val="fbfbfb">
              <a:alpha val="45000"/>
            </a:srgbClr>
          </a:solidFill>
          <a:ln cap="rnd" w="6350">
            <a:solidFill>
              <a:srgbClr val="ffffff"/>
            </a:solidFill>
            <a:round/>
          </a:ln>
          <a:effectLst>
            <a:outerShdw algn="tl" blurRad="25560" dir="3324462" dist="25364" rotWithShape="0" sx="96000" sy="96000">
              <a:schemeClr val="bg2">
                <a:alpha val="20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52" name="PlaceHolder 6"/>
          <p:cNvSpPr>
            <a:spLocks noGrp="1"/>
          </p:cNvSpPr>
          <p:nvPr>
            <p:ph type="body"/>
          </p:nvPr>
        </p:nvSpPr>
        <p:spPr>
          <a:xfrm>
            <a:off x="1117440" y="4800600"/>
            <a:ext cx="5892480" cy="761760"/>
          </a:xfrm>
          <a:prstGeom prst="rect">
            <a:avLst/>
          </a:prstGeom>
          <a:noFill/>
          <a:ln w="0">
            <a:noFill/>
          </a:ln>
        </p:spPr>
        <p:txBody>
          <a:bodyPr lIns="90000" rIns="90000" tIns="45000" bIns="45000" anchor="ctr">
            <a:noAutofit/>
          </a:bodyPr>
          <a:p>
            <a:pPr indent="0">
              <a:lnSpc>
                <a:spcPts val="1599"/>
              </a:lnSpc>
              <a:buNone/>
              <a:tabLst>
                <a:tab algn="l" pos="0"/>
              </a:tabLst>
            </a:pPr>
            <a:r>
              <a:rPr b="0" lang="fr-FR" sz="1400" strike="noStrike" u="none">
                <a:solidFill>
                  <a:srgbClr val="777777"/>
                </a:solidFill>
                <a:uFillTx/>
                <a:latin typeface="Gill Sans MT"/>
              </a:rPr>
              <a:t>Cliquez pour modifier les styles du texte du masque</a:t>
            </a:r>
            <a:endParaRPr b="0" lang="fr-FR" sz="1400" strike="noStrike" u="none">
              <a:solidFill>
                <a:schemeClr val="dk1"/>
              </a:solidFill>
              <a:uFillTx/>
              <a:latin typeface="Gill Sans MT"/>
            </a:endParaRPr>
          </a:p>
        </p:txBody>
      </p:sp>
    </p:spTree>
  </p:cSld>
  <p:clrMap bg1="lt1" tx1="dk1" bg2="lt2" tx2="dk2" accent1="accent1" accent2="accent2" accent3="accent3" accent4="accent4" accent5="accent5" accent6="accent6" hlink="hlink" folHlink="folHlink"/>
  <p:sldLayoutIdLst>
    <p:sldLayoutId id="2147483679"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3" name="Group 6"/>
          <p:cNvGrpSpPr/>
          <p:nvPr/>
        </p:nvGrpSpPr>
        <p:grpSpPr>
          <a:xfrm>
            <a:off x="0" y="-8640"/>
            <a:ext cx="12191760" cy="6866640"/>
            <a:chOff x="0" y="-8640"/>
            <a:chExt cx="12191760" cy="6866640"/>
          </a:xfrm>
        </p:grpSpPr>
        <p:cxnSp>
          <p:nvCxnSpPr>
            <p:cNvPr id="154"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155"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156"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57"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58"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59"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60"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161"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62"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63"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grpSp>
        <p:nvGrpSpPr>
          <p:cNvPr id="164" name="Group 6"/>
          <p:cNvGrpSpPr/>
          <p:nvPr/>
        </p:nvGrpSpPr>
        <p:grpSpPr>
          <a:xfrm>
            <a:off x="360" y="-8640"/>
            <a:ext cx="12191400" cy="6866640"/>
            <a:chOff x="360" y="-8640"/>
            <a:chExt cx="12191400" cy="6866640"/>
          </a:xfrm>
        </p:grpSpPr>
        <p:cxnSp>
          <p:nvCxnSpPr>
            <p:cNvPr id="165" name="Straight Connector 31"/>
            <p:cNvCxnSpPr/>
            <p:nvPr/>
          </p:nvCxnSpPr>
          <p:spPr>
            <a:xfrm>
              <a:off x="9370800" y="0"/>
              <a:ext cx="1219680" cy="6858360"/>
            </a:xfrm>
            <a:prstGeom prst="straightConnector1">
              <a:avLst/>
            </a:prstGeom>
            <a:ln cap="rnd" w="9525">
              <a:solidFill>
                <a:srgbClr val="ffffff">
                  <a:lumMod val="75000"/>
                </a:srgbClr>
              </a:solidFill>
              <a:round/>
            </a:ln>
          </p:spPr>
        </p:cxnSp>
        <p:cxnSp>
          <p:nvCxnSpPr>
            <p:cNvPr id="166"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167"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68"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69" name="Isosceles Triangle 2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70"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71"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172"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73" name="Isosceles Triangle 3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74" name="Isosceles Triangle 18"/>
            <p:cNvSpPr/>
            <p:nvPr/>
          </p:nvSpPr>
          <p:spPr>
            <a:xfrm rot="10800000">
              <a:off x="360" y="360"/>
              <a:ext cx="842400" cy="5665680"/>
            </a:xfrm>
            <a:prstGeom prst="triangle">
              <a:avLst>
                <a:gd name="adj" fmla="val 10000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175" name="PlaceHolder 1"/>
          <p:cNvSpPr>
            <a:spLocks noGrp="1"/>
          </p:cNvSpPr>
          <p:nvPr>
            <p:ph type="title"/>
          </p:nvPr>
        </p:nvSpPr>
        <p:spPr>
          <a:xfrm>
            <a:off x="1506960" y="2404440"/>
            <a:ext cx="7766640" cy="1645920"/>
          </a:xfrm>
          <a:prstGeom prst="rect">
            <a:avLst/>
          </a:prstGeom>
          <a:noFill/>
          <a:ln w="0">
            <a:noFill/>
          </a:ln>
        </p:spPr>
        <p:txBody>
          <a:bodyPr lIns="91440" rIns="91440" tIns="45720" bIns="45720" anchor="b">
            <a:noAutofit/>
          </a:bodyPr>
          <a:p>
            <a:pPr indent="0" algn="r" defTabSz="457200">
              <a:lnSpc>
                <a:spcPct val="100000"/>
              </a:lnSpc>
              <a:buNone/>
            </a:pPr>
            <a:r>
              <a:rPr b="0" lang="fr-FR" sz="5400" strike="noStrike" u="none">
                <a:solidFill>
                  <a:schemeClr val="accent1"/>
                </a:solidFill>
                <a:uFillTx/>
                <a:latin typeface="Trebuchet MS"/>
              </a:rPr>
              <a:t>Modifiez le style du titre</a:t>
            </a:r>
            <a:endParaRPr b="0" lang="fr-FR" sz="5400" strike="noStrike" u="none">
              <a:solidFill>
                <a:schemeClr val="dk1"/>
              </a:solidFill>
              <a:uFillTx/>
              <a:latin typeface="Trebuchet MS"/>
            </a:endParaRPr>
          </a:p>
        </p:txBody>
      </p:sp>
      <p:sp>
        <p:nvSpPr>
          <p:cNvPr id="176" name="PlaceHolder 2"/>
          <p:cNvSpPr>
            <a:spLocks noGrp="1"/>
          </p:cNvSpPr>
          <p:nvPr>
            <p:ph type="dt" idx="35"/>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 </a:t>
            </a:r>
            <a:endParaRPr b="0" lang="en-US" sz="900" strike="noStrike" u="none">
              <a:solidFill>
                <a:srgbClr val="000000"/>
              </a:solidFill>
              <a:uFillTx/>
              <a:latin typeface="Times New Roman"/>
            </a:endParaRPr>
          </a:p>
        </p:txBody>
      </p:sp>
      <p:sp>
        <p:nvSpPr>
          <p:cNvPr id="177" name="PlaceHolder 3"/>
          <p:cNvSpPr>
            <a:spLocks noGrp="1"/>
          </p:cNvSpPr>
          <p:nvPr>
            <p:ph type="ftr" idx="36"/>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78" name="PlaceHolder 4"/>
          <p:cNvSpPr>
            <a:spLocks noGrp="1"/>
          </p:cNvSpPr>
          <p:nvPr>
            <p:ph type="sldNum" idx="37"/>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41E12145-ECF4-4E94-AB82-A510803F8087}" type="slidenum">
              <a:rPr b="0" lang="fr-FR" sz="900" strike="noStrike" u="none">
                <a:solidFill>
                  <a:srgbClr val="e48312"/>
                </a:solidFill>
                <a:uFillTx/>
                <a:latin typeface="Trebuchet MS"/>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1"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81" name="Group 6"/>
          <p:cNvGrpSpPr/>
          <p:nvPr/>
        </p:nvGrpSpPr>
        <p:grpSpPr>
          <a:xfrm>
            <a:off x="0" y="-8640"/>
            <a:ext cx="12191760" cy="6866640"/>
            <a:chOff x="0" y="-8640"/>
            <a:chExt cx="12191760" cy="6866640"/>
          </a:xfrm>
        </p:grpSpPr>
        <p:cxnSp>
          <p:nvCxnSpPr>
            <p:cNvPr id="182"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183"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184"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85"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86"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87"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88"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189"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90"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191"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192" name="PlaceHolder 1"/>
          <p:cNvSpPr>
            <a:spLocks noGrp="1"/>
          </p:cNvSpPr>
          <p:nvPr>
            <p:ph type="title"/>
          </p:nvPr>
        </p:nvSpPr>
        <p:spPr>
          <a:xfrm>
            <a:off x="677160" y="609480"/>
            <a:ext cx="8596440" cy="3403080"/>
          </a:xfrm>
          <a:prstGeom prst="rect">
            <a:avLst/>
          </a:prstGeom>
          <a:noFill/>
          <a:ln w="0">
            <a:noFill/>
          </a:ln>
        </p:spPr>
        <p:txBody>
          <a:bodyPr lIns="91440" rIns="91440" tIns="45720" bIns="45720" anchor="ctr">
            <a:normAutofit/>
          </a:bodyPr>
          <a:p>
            <a:pPr indent="0" defTabSz="457200">
              <a:lnSpc>
                <a:spcPct val="100000"/>
              </a:lnSpc>
              <a:buNone/>
            </a:pPr>
            <a:r>
              <a:rPr b="0" lang="fr-FR" sz="4400" strike="noStrike" u="none">
                <a:solidFill>
                  <a:schemeClr val="accent1"/>
                </a:solidFill>
                <a:uFillTx/>
                <a:latin typeface="Trebuchet MS"/>
              </a:rPr>
              <a:t>Modifiez le style du titre</a:t>
            </a:r>
            <a:endParaRPr b="0" lang="fr-FR" sz="4400" strike="noStrike" u="none">
              <a:solidFill>
                <a:schemeClr val="dk1"/>
              </a:solidFill>
              <a:uFillTx/>
              <a:latin typeface="Trebuchet MS"/>
            </a:endParaRPr>
          </a:p>
        </p:txBody>
      </p:sp>
      <p:sp>
        <p:nvSpPr>
          <p:cNvPr id="193" name="PlaceHolder 2"/>
          <p:cNvSpPr>
            <a:spLocks noGrp="1"/>
          </p:cNvSpPr>
          <p:nvPr>
            <p:ph type="body"/>
          </p:nvPr>
        </p:nvSpPr>
        <p:spPr>
          <a:xfrm>
            <a:off x="677160" y="4470480"/>
            <a:ext cx="8596440" cy="1570680"/>
          </a:xfrm>
          <a:prstGeom prst="rect">
            <a:avLst/>
          </a:prstGeom>
          <a:noFill/>
          <a:ln w="0">
            <a:noFill/>
          </a:ln>
        </p:spPr>
        <p:txBody>
          <a:bodyPr lIns="91440" rIns="91440" tIns="45720" bIns="45720" anchor="ctr">
            <a:normAutofit/>
          </a:bodyPr>
          <a:p>
            <a:pPr indent="0" defTabSz="457200">
              <a:lnSpc>
                <a:spcPct val="100000"/>
              </a:lnSpc>
              <a:spcBef>
                <a:spcPts val="1001"/>
              </a:spcBef>
              <a:buNone/>
              <a:tabLst>
                <a:tab algn="l" pos="0"/>
              </a:tabLst>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p:txBody>
      </p:sp>
      <p:sp>
        <p:nvSpPr>
          <p:cNvPr id="194" name="PlaceHolder 3"/>
          <p:cNvSpPr>
            <a:spLocks noGrp="1"/>
          </p:cNvSpPr>
          <p:nvPr>
            <p:ph type="dt" idx="38"/>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&lt;التاريخ/الوقت&gt;</a:t>
            </a:r>
            <a:endParaRPr b="0" lang="en-US" sz="900" strike="noStrike" u="none">
              <a:solidFill>
                <a:srgbClr val="000000"/>
              </a:solidFill>
              <a:uFillTx/>
              <a:latin typeface="Times New Roman"/>
            </a:endParaRPr>
          </a:p>
        </p:txBody>
      </p:sp>
      <p:sp>
        <p:nvSpPr>
          <p:cNvPr id="195" name="PlaceHolder 4"/>
          <p:cNvSpPr>
            <a:spLocks noGrp="1"/>
          </p:cNvSpPr>
          <p:nvPr>
            <p:ph type="ftr" idx="39"/>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196" name="PlaceHolder 5"/>
          <p:cNvSpPr>
            <a:spLocks noGrp="1"/>
          </p:cNvSpPr>
          <p:nvPr>
            <p:ph type="sldNum" idx="40"/>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4EBC35B2-2CB2-4CF9-B591-D62A2A8B30D6}" type="slidenum">
              <a:rPr b="0" lang="fr-FR"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3"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97" name="Group 6"/>
          <p:cNvGrpSpPr/>
          <p:nvPr/>
        </p:nvGrpSpPr>
        <p:grpSpPr>
          <a:xfrm>
            <a:off x="0" y="-8640"/>
            <a:ext cx="12191760" cy="6866640"/>
            <a:chOff x="0" y="-8640"/>
            <a:chExt cx="12191760" cy="6866640"/>
          </a:xfrm>
        </p:grpSpPr>
        <p:cxnSp>
          <p:nvCxnSpPr>
            <p:cNvPr id="198"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199"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200"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01"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02"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03"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04"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05"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06"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07"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208" name="PlaceHolder 1"/>
          <p:cNvSpPr>
            <a:spLocks noGrp="1"/>
          </p:cNvSpPr>
          <p:nvPr>
            <p:ph type="title"/>
          </p:nvPr>
        </p:nvSpPr>
        <p:spPr>
          <a:xfrm>
            <a:off x="931320" y="609480"/>
            <a:ext cx="8093880" cy="3022200"/>
          </a:xfrm>
          <a:prstGeom prst="rect">
            <a:avLst/>
          </a:prstGeom>
          <a:noFill/>
          <a:ln w="0">
            <a:noFill/>
          </a:ln>
        </p:spPr>
        <p:txBody>
          <a:bodyPr lIns="91440" rIns="91440" tIns="45720" bIns="45720" anchor="ctr">
            <a:normAutofit/>
          </a:bodyPr>
          <a:p>
            <a:pPr indent="0" defTabSz="457200">
              <a:lnSpc>
                <a:spcPct val="100000"/>
              </a:lnSpc>
              <a:buNone/>
            </a:pPr>
            <a:r>
              <a:rPr b="0" lang="fr-FR" sz="4400" strike="noStrike" u="none">
                <a:solidFill>
                  <a:schemeClr val="accent1"/>
                </a:solidFill>
                <a:uFillTx/>
                <a:latin typeface="Trebuchet MS"/>
              </a:rPr>
              <a:t>Modifiez le style du titre</a:t>
            </a:r>
            <a:endParaRPr b="0" lang="fr-FR" sz="4400" strike="noStrike" u="none">
              <a:solidFill>
                <a:schemeClr val="dk1"/>
              </a:solidFill>
              <a:uFillTx/>
              <a:latin typeface="Trebuchet MS"/>
            </a:endParaRPr>
          </a:p>
        </p:txBody>
      </p:sp>
      <p:sp>
        <p:nvSpPr>
          <p:cNvPr id="209" name="PlaceHolder 2"/>
          <p:cNvSpPr>
            <a:spLocks noGrp="1"/>
          </p:cNvSpPr>
          <p:nvPr>
            <p:ph type="body"/>
          </p:nvPr>
        </p:nvSpPr>
        <p:spPr>
          <a:xfrm>
            <a:off x="1366200" y="3632040"/>
            <a:ext cx="7224120" cy="380520"/>
          </a:xfrm>
          <a:prstGeom prst="rect">
            <a:avLst/>
          </a:prstGeom>
          <a:noFill/>
          <a:ln w="0">
            <a:noFill/>
          </a:ln>
        </p:spPr>
        <p:txBody>
          <a:bodyPr lIns="91440" rIns="91440" tIns="45720" bIns="45720" anchor="ctr">
            <a:noAutofit/>
          </a:bodyPr>
          <a:p>
            <a:pPr indent="0" defTabSz="457200">
              <a:lnSpc>
                <a:spcPct val="100000"/>
              </a:lnSpc>
              <a:spcBef>
                <a:spcPts val="1001"/>
              </a:spcBef>
              <a:buNone/>
              <a:tabLst>
                <a:tab algn="l" pos="0"/>
              </a:tabLst>
            </a:pPr>
            <a:r>
              <a:rPr b="0" lang="fr-FR" sz="1600" strike="noStrike" u="none">
                <a:solidFill>
                  <a:schemeClr val="dk1">
                    <a:lumMod val="50000"/>
                    <a:lumOff val="50000"/>
                  </a:schemeClr>
                </a:solidFill>
                <a:uFillTx/>
                <a:latin typeface="Trebuchet MS"/>
              </a:rPr>
              <a:t>Cliquez pour modifier les styles du texte du masque</a:t>
            </a:r>
            <a:endParaRPr b="0" lang="fr-FR" sz="1600" strike="noStrike" u="none">
              <a:solidFill>
                <a:schemeClr val="dk1">
                  <a:lumMod val="75000"/>
                  <a:lumOff val="25000"/>
                </a:schemeClr>
              </a:solidFill>
              <a:uFillTx/>
              <a:latin typeface="Trebuchet MS"/>
            </a:endParaRPr>
          </a:p>
        </p:txBody>
      </p:sp>
      <p:sp>
        <p:nvSpPr>
          <p:cNvPr id="210" name="PlaceHolder 3"/>
          <p:cNvSpPr>
            <a:spLocks noGrp="1"/>
          </p:cNvSpPr>
          <p:nvPr>
            <p:ph type="body"/>
          </p:nvPr>
        </p:nvSpPr>
        <p:spPr>
          <a:xfrm>
            <a:off x="677160" y="4470480"/>
            <a:ext cx="8596440" cy="1570680"/>
          </a:xfrm>
          <a:prstGeom prst="rect">
            <a:avLst/>
          </a:prstGeom>
          <a:noFill/>
          <a:ln w="0">
            <a:noFill/>
          </a:ln>
        </p:spPr>
        <p:txBody>
          <a:bodyPr lIns="91440" rIns="91440" tIns="45720" bIns="45720" anchor="ctr">
            <a:normAutofit/>
          </a:bodyPr>
          <a:p>
            <a:pPr indent="0" defTabSz="457200">
              <a:lnSpc>
                <a:spcPct val="100000"/>
              </a:lnSpc>
              <a:spcBef>
                <a:spcPts val="1001"/>
              </a:spcBef>
              <a:buNone/>
              <a:tabLst>
                <a:tab algn="l" pos="0"/>
              </a:tabLst>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p:txBody>
      </p:sp>
      <p:sp>
        <p:nvSpPr>
          <p:cNvPr id="211" name="PlaceHolder 4"/>
          <p:cNvSpPr>
            <a:spLocks noGrp="1"/>
          </p:cNvSpPr>
          <p:nvPr>
            <p:ph type="dt" idx="41"/>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&lt;التاريخ/الوقت&gt;</a:t>
            </a:r>
            <a:endParaRPr b="0" lang="en-US" sz="900" strike="noStrike" u="none">
              <a:solidFill>
                <a:srgbClr val="000000"/>
              </a:solidFill>
              <a:uFillTx/>
              <a:latin typeface="Times New Roman"/>
            </a:endParaRPr>
          </a:p>
        </p:txBody>
      </p:sp>
      <p:sp>
        <p:nvSpPr>
          <p:cNvPr id="212" name="PlaceHolder 5"/>
          <p:cNvSpPr>
            <a:spLocks noGrp="1"/>
          </p:cNvSpPr>
          <p:nvPr>
            <p:ph type="ftr" idx="42"/>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213" name="PlaceHolder 6"/>
          <p:cNvSpPr>
            <a:spLocks noGrp="1"/>
          </p:cNvSpPr>
          <p:nvPr>
            <p:ph type="sldNum" idx="43"/>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FC0F0032-E392-4A29-AAF8-1BD2EAB37786}" type="slidenum">
              <a:rPr b="0" lang="fr-FR"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
        <p:nvSpPr>
          <p:cNvPr id="214" name="TextBox 19"/>
          <p:cNvSpPr/>
          <p:nvPr/>
        </p:nvSpPr>
        <p:spPr>
          <a:xfrm>
            <a:off x="541800" y="790200"/>
            <a:ext cx="609120" cy="584280"/>
          </a:xfrm>
          <a:prstGeom prst="rect">
            <a:avLst/>
          </a:prstGeom>
          <a:noFill/>
          <a:ln w="0">
            <a:noFill/>
          </a:ln>
        </p:spPr>
        <p:style>
          <a:lnRef idx="0"/>
          <a:fillRef idx="0"/>
          <a:effectRef idx="0"/>
          <a:fontRef idx="minor"/>
        </p:style>
        <p:txBody>
          <a:bodyPr anchor="ctr">
            <a:noAutofit/>
          </a:bodyPr>
          <a:p>
            <a:pPr defTabSz="457200">
              <a:lnSpc>
                <a:spcPct val="100000"/>
              </a:lnSpc>
            </a:pPr>
            <a:r>
              <a:rPr b="0" lang="en-US" sz="8000" strike="noStrike" u="none">
                <a:solidFill>
                  <a:srgbClr val="f3b56c"/>
                </a:solidFill>
                <a:uFillTx/>
                <a:latin typeface="Arial"/>
              </a:rPr>
              <a:t>“</a:t>
            </a:r>
            <a:endParaRPr b="0" lang="en-US" sz="8000" strike="noStrike" u="none">
              <a:solidFill>
                <a:srgbClr val="000000"/>
              </a:solidFill>
              <a:uFillTx/>
              <a:latin typeface="Arial"/>
            </a:endParaRPr>
          </a:p>
        </p:txBody>
      </p:sp>
      <p:sp>
        <p:nvSpPr>
          <p:cNvPr id="215" name="TextBox 21"/>
          <p:cNvSpPr/>
          <p:nvPr/>
        </p:nvSpPr>
        <p:spPr>
          <a:xfrm>
            <a:off x="8893080" y="2886480"/>
            <a:ext cx="609120" cy="584280"/>
          </a:xfrm>
          <a:prstGeom prst="rect">
            <a:avLst/>
          </a:prstGeom>
          <a:noFill/>
          <a:ln w="0">
            <a:noFill/>
          </a:ln>
        </p:spPr>
        <p:style>
          <a:lnRef idx="0"/>
          <a:fillRef idx="0"/>
          <a:effectRef idx="0"/>
          <a:fontRef idx="minor"/>
        </p:style>
        <p:txBody>
          <a:bodyPr anchor="ctr">
            <a:noAutofit/>
          </a:bodyPr>
          <a:p>
            <a:pPr defTabSz="457200">
              <a:lnSpc>
                <a:spcPct val="100000"/>
              </a:lnSpc>
            </a:pPr>
            <a:r>
              <a:rPr b="0" lang="en-US" sz="8000" strike="noStrike" u="none">
                <a:solidFill>
                  <a:srgbClr val="f3b56c"/>
                </a:solidFill>
                <a:uFillTx/>
                <a:latin typeface="Arial"/>
              </a:rPr>
              <a:t>”</a:t>
            </a:r>
            <a:endParaRPr b="0" lang="en-US" sz="8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85"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16" name="Group 6"/>
          <p:cNvGrpSpPr/>
          <p:nvPr/>
        </p:nvGrpSpPr>
        <p:grpSpPr>
          <a:xfrm>
            <a:off x="0" y="-8640"/>
            <a:ext cx="12191760" cy="6866640"/>
            <a:chOff x="0" y="-8640"/>
            <a:chExt cx="12191760" cy="6866640"/>
          </a:xfrm>
        </p:grpSpPr>
        <p:cxnSp>
          <p:nvCxnSpPr>
            <p:cNvPr id="217"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218"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219"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20"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21"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22"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23"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24"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25"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26"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227" name="PlaceHolder 1"/>
          <p:cNvSpPr>
            <a:spLocks noGrp="1"/>
          </p:cNvSpPr>
          <p:nvPr>
            <p:ph type="title"/>
          </p:nvPr>
        </p:nvSpPr>
        <p:spPr>
          <a:xfrm>
            <a:off x="677160" y="1932120"/>
            <a:ext cx="8596440" cy="2595240"/>
          </a:xfrm>
          <a:prstGeom prst="rect">
            <a:avLst/>
          </a:prstGeom>
          <a:noFill/>
          <a:ln w="0">
            <a:noFill/>
          </a:ln>
        </p:spPr>
        <p:txBody>
          <a:bodyPr lIns="91440" rIns="91440" tIns="45720" bIns="45720" anchor="b">
            <a:normAutofit/>
          </a:bodyPr>
          <a:p>
            <a:pPr indent="0" defTabSz="457200">
              <a:lnSpc>
                <a:spcPct val="100000"/>
              </a:lnSpc>
              <a:buNone/>
            </a:pPr>
            <a:r>
              <a:rPr b="0" lang="fr-FR" sz="4400" strike="noStrike" u="none">
                <a:solidFill>
                  <a:schemeClr val="accent1"/>
                </a:solidFill>
                <a:uFillTx/>
                <a:latin typeface="Trebuchet MS"/>
              </a:rPr>
              <a:t>Modifiez le style du titre</a:t>
            </a:r>
            <a:endParaRPr b="0" lang="fr-FR" sz="4400" strike="noStrike" u="none">
              <a:solidFill>
                <a:schemeClr val="dk1"/>
              </a:solidFill>
              <a:uFillTx/>
              <a:latin typeface="Trebuchet MS"/>
            </a:endParaRPr>
          </a:p>
        </p:txBody>
      </p:sp>
      <p:sp>
        <p:nvSpPr>
          <p:cNvPr id="228" name="PlaceHolder 2"/>
          <p:cNvSpPr>
            <a:spLocks noGrp="1"/>
          </p:cNvSpPr>
          <p:nvPr>
            <p:ph type="body"/>
          </p:nvPr>
        </p:nvSpPr>
        <p:spPr>
          <a:xfrm>
            <a:off x="677160" y="4527360"/>
            <a:ext cx="8596440" cy="151344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p:txBody>
      </p:sp>
      <p:sp>
        <p:nvSpPr>
          <p:cNvPr id="229" name="PlaceHolder 3"/>
          <p:cNvSpPr>
            <a:spLocks noGrp="1"/>
          </p:cNvSpPr>
          <p:nvPr>
            <p:ph type="dt" idx="44"/>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&lt;التاريخ/الوقت&gt;</a:t>
            </a:r>
            <a:endParaRPr b="0" lang="en-US" sz="900" strike="noStrike" u="none">
              <a:solidFill>
                <a:srgbClr val="000000"/>
              </a:solidFill>
              <a:uFillTx/>
              <a:latin typeface="Times New Roman"/>
            </a:endParaRPr>
          </a:p>
        </p:txBody>
      </p:sp>
      <p:sp>
        <p:nvSpPr>
          <p:cNvPr id="230" name="PlaceHolder 4"/>
          <p:cNvSpPr>
            <a:spLocks noGrp="1"/>
          </p:cNvSpPr>
          <p:nvPr>
            <p:ph type="ftr" idx="45"/>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231" name="PlaceHolder 5"/>
          <p:cNvSpPr>
            <a:spLocks noGrp="1"/>
          </p:cNvSpPr>
          <p:nvPr>
            <p:ph type="sldNum" idx="46"/>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AEDF3053-A2DE-4850-AB21-5FDC8322CD38}" type="slidenum">
              <a:rPr b="0" lang="fr-FR"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7"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32" name="Group 6"/>
          <p:cNvGrpSpPr/>
          <p:nvPr/>
        </p:nvGrpSpPr>
        <p:grpSpPr>
          <a:xfrm>
            <a:off x="0" y="-8640"/>
            <a:ext cx="12191760" cy="6866640"/>
            <a:chOff x="0" y="-8640"/>
            <a:chExt cx="12191760" cy="6866640"/>
          </a:xfrm>
        </p:grpSpPr>
        <p:cxnSp>
          <p:nvCxnSpPr>
            <p:cNvPr id="233"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234"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235"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36"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37"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38"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39"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40"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41"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42"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243" name="PlaceHolder 1"/>
          <p:cNvSpPr>
            <a:spLocks noGrp="1"/>
          </p:cNvSpPr>
          <p:nvPr>
            <p:ph type="title"/>
          </p:nvPr>
        </p:nvSpPr>
        <p:spPr>
          <a:xfrm>
            <a:off x="931320" y="609480"/>
            <a:ext cx="8093880" cy="3022200"/>
          </a:xfrm>
          <a:prstGeom prst="rect">
            <a:avLst/>
          </a:prstGeom>
          <a:noFill/>
          <a:ln w="0">
            <a:noFill/>
          </a:ln>
        </p:spPr>
        <p:txBody>
          <a:bodyPr lIns="91440" rIns="91440" tIns="45720" bIns="45720" anchor="ctr">
            <a:normAutofit/>
          </a:bodyPr>
          <a:p>
            <a:pPr indent="0" defTabSz="457200">
              <a:lnSpc>
                <a:spcPct val="100000"/>
              </a:lnSpc>
              <a:buNone/>
            </a:pPr>
            <a:r>
              <a:rPr b="0" lang="fr-FR" sz="4400" strike="noStrike" u="none">
                <a:solidFill>
                  <a:schemeClr val="accent1"/>
                </a:solidFill>
                <a:uFillTx/>
                <a:latin typeface="Trebuchet MS"/>
              </a:rPr>
              <a:t>Modifiez le style du titre</a:t>
            </a:r>
            <a:endParaRPr b="0" lang="fr-FR" sz="4400" strike="noStrike" u="none">
              <a:solidFill>
                <a:schemeClr val="dk1"/>
              </a:solidFill>
              <a:uFillTx/>
              <a:latin typeface="Trebuchet MS"/>
            </a:endParaRPr>
          </a:p>
        </p:txBody>
      </p:sp>
      <p:sp>
        <p:nvSpPr>
          <p:cNvPr id="244" name="PlaceHolder 2"/>
          <p:cNvSpPr>
            <a:spLocks noGrp="1"/>
          </p:cNvSpPr>
          <p:nvPr>
            <p:ph type="body"/>
          </p:nvPr>
        </p:nvSpPr>
        <p:spPr>
          <a:xfrm>
            <a:off x="677160" y="4013280"/>
            <a:ext cx="8596440" cy="513720"/>
          </a:xfrm>
          <a:prstGeom prst="rect">
            <a:avLst/>
          </a:prstGeom>
          <a:noFill/>
          <a:ln w="0">
            <a:noFill/>
          </a:ln>
        </p:spPr>
        <p:txBody>
          <a:bodyPr lIns="91440" rIns="91440" tIns="45720" bIns="45720" anchor="b">
            <a:noAutofit/>
          </a:bodyPr>
          <a:p>
            <a:pPr indent="0" defTabSz="457200">
              <a:lnSpc>
                <a:spcPct val="100000"/>
              </a:lnSpc>
              <a:spcBef>
                <a:spcPts val="1001"/>
              </a:spcBef>
              <a:buNone/>
              <a:tabLst>
                <a:tab algn="l" pos="0"/>
              </a:tabLst>
            </a:pPr>
            <a:r>
              <a:rPr b="0" lang="fr-FR" sz="2400" strike="noStrike" u="none">
                <a:solidFill>
                  <a:schemeClr val="dk1">
                    <a:lumMod val="75000"/>
                    <a:lumOff val="25000"/>
                  </a:schemeClr>
                </a:solidFill>
                <a:uFillTx/>
                <a:latin typeface="Trebuchet MS"/>
              </a:rPr>
              <a:t>Cliquez pour modifier les styles du texte du masque</a:t>
            </a:r>
            <a:endParaRPr b="0" lang="fr-FR" sz="2400" strike="noStrike" u="none">
              <a:solidFill>
                <a:schemeClr val="dk1">
                  <a:lumMod val="75000"/>
                  <a:lumOff val="25000"/>
                </a:schemeClr>
              </a:solidFill>
              <a:uFillTx/>
              <a:latin typeface="Trebuchet MS"/>
            </a:endParaRPr>
          </a:p>
        </p:txBody>
      </p:sp>
      <p:sp>
        <p:nvSpPr>
          <p:cNvPr id="245" name="PlaceHolder 3"/>
          <p:cNvSpPr>
            <a:spLocks noGrp="1"/>
          </p:cNvSpPr>
          <p:nvPr>
            <p:ph type="body"/>
          </p:nvPr>
        </p:nvSpPr>
        <p:spPr>
          <a:xfrm>
            <a:off x="677160" y="4527360"/>
            <a:ext cx="8596440" cy="151344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fr-FR" sz="1800" strike="noStrike" u="none">
                <a:solidFill>
                  <a:schemeClr val="dk1">
                    <a:lumMod val="50000"/>
                    <a:lumOff val="50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p:txBody>
      </p:sp>
      <p:sp>
        <p:nvSpPr>
          <p:cNvPr id="246" name="PlaceHolder 4"/>
          <p:cNvSpPr>
            <a:spLocks noGrp="1"/>
          </p:cNvSpPr>
          <p:nvPr>
            <p:ph type="dt" idx="47"/>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&lt;التاريخ/الوقت&gt;</a:t>
            </a:r>
            <a:endParaRPr b="0" lang="en-US" sz="900" strike="noStrike" u="none">
              <a:solidFill>
                <a:srgbClr val="000000"/>
              </a:solidFill>
              <a:uFillTx/>
              <a:latin typeface="Times New Roman"/>
            </a:endParaRPr>
          </a:p>
        </p:txBody>
      </p:sp>
      <p:sp>
        <p:nvSpPr>
          <p:cNvPr id="247" name="PlaceHolder 5"/>
          <p:cNvSpPr>
            <a:spLocks noGrp="1"/>
          </p:cNvSpPr>
          <p:nvPr>
            <p:ph type="ftr" idx="48"/>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248" name="PlaceHolder 6"/>
          <p:cNvSpPr>
            <a:spLocks noGrp="1"/>
          </p:cNvSpPr>
          <p:nvPr>
            <p:ph type="sldNum" idx="49"/>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A7F21F4E-0AF7-44F6-BFB6-64A008C073A0}" type="slidenum">
              <a:rPr b="0" lang="fr-FR"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
        <p:nvSpPr>
          <p:cNvPr id="249" name="TextBox 23"/>
          <p:cNvSpPr/>
          <p:nvPr/>
        </p:nvSpPr>
        <p:spPr>
          <a:xfrm>
            <a:off x="541800" y="790200"/>
            <a:ext cx="609120" cy="584280"/>
          </a:xfrm>
          <a:prstGeom prst="rect">
            <a:avLst/>
          </a:prstGeom>
          <a:noFill/>
          <a:ln w="0">
            <a:noFill/>
          </a:ln>
        </p:spPr>
        <p:style>
          <a:lnRef idx="0"/>
          <a:fillRef idx="0"/>
          <a:effectRef idx="0"/>
          <a:fontRef idx="minor"/>
        </p:style>
        <p:txBody>
          <a:bodyPr anchor="ctr">
            <a:noAutofit/>
          </a:bodyPr>
          <a:p>
            <a:pPr defTabSz="457200">
              <a:lnSpc>
                <a:spcPct val="100000"/>
              </a:lnSpc>
            </a:pPr>
            <a:r>
              <a:rPr b="0" lang="en-US" sz="8000" strike="noStrike" u="none">
                <a:solidFill>
                  <a:srgbClr val="f3b56c"/>
                </a:solidFill>
                <a:uFillTx/>
                <a:latin typeface="Arial"/>
              </a:rPr>
              <a:t>“</a:t>
            </a:r>
            <a:endParaRPr b="0" lang="en-US" sz="8000" strike="noStrike" u="none">
              <a:solidFill>
                <a:srgbClr val="000000"/>
              </a:solidFill>
              <a:uFillTx/>
              <a:latin typeface="Arial"/>
            </a:endParaRPr>
          </a:p>
        </p:txBody>
      </p:sp>
      <p:sp>
        <p:nvSpPr>
          <p:cNvPr id="250" name="TextBox 24"/>
          <p:cNvSpPr/>
          <p:nvPr/>
        </p:nvSpPr>
        <p:spPr>
          <a:xfrm>
            <a:off x="8893080" y="2886480"/>
            <a:ext cx="609120" cy="584280"/>
          </a:xfrm>
          <a:prstGeom prst="rect">
            <a:avLst/>
          </a:prstGeom>
          <a:noFill/>
          <a:ln w="0">
            <a:noFill/>
          </a:ln>
        </p:spPr>
        <p:style>
          <a:lnRef idx="0"/>
          <a:fillRef idx="0"/>
          <a:effectRef idx="0"/>
          <a:fontRef idx="minor"/>
        </p:style>
        <p:txBody>
          <a:bodyPr anchor="ctr">
            <a:noAutofit/>
          </a:bodyPr>
          <a:p>
            <a:pPr defTabSz="457200">
              <a:lnSpc>
                <a:spcPct val="100000"/>
              </a:lnSpc>
            </a:pPr>
            <a:r>
              <a:rPr b="0" lang="en-US" sz="8000" strike="noStrike" u="none">
                <a:solidFill>
                  <a:srgbClr val="f3b56c"/>
                </a:solidFill>
                <a:uFillTx/>
                <a:latin typeface="Arial"/>
              </a:rPr>
              <a:t>”</a:t>
            </a:r>
            <a:endParaRPr b="0" lang="en-US" sz="8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89"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51" name="Group 6"/>
          <p:cNvGrpSpPr/>
          <p:nvPr/>
        </p:nvGrpSpPr>
        <p:grpSpPr>
          <a:xfrm>
            <a:off x="0" y="-8640"/>
            <a:ext cx="12191760" cy="6866640"/>
            <a:chOff x="0" y="-8640"/>
            <a:chExt cx="12191760" cy="6866640"/>
          </a:xfrm>
        </p:grpSpPr>
        <p:cxnSp>
          <p:nvCxnSpPr>
            <p:cNvPr id="252"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253"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254"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55"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56"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57"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58"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59"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60"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61"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262" name="PlaceHolder 1"/>
          <p:cNvSpPr>
            <a:spLocks noGrp="1"/>
          </p:cNvSpPr>
          <p:nvPr>
            <p:ph type="title"/>
          </p:nvPr>
        </p:nvSpPr>
        <p:spPr>
          <a:xfrm>
            <a:off x="685800" y="609480"/>
            <a:ext cx="8587800" cy="3022200"/>
          </a:xfrm>
          <a:prstGeom prst="rect">
            <a:avLst/>
          </a:prstGeom>
          <a:noFill/>
          <a:ln w="0">
            <a:noFill/>
          </a:ln>
        </p:spPr>
        <p:txBody>
          <a:bodyPr lIns="91440" rIns="91440" tIns="45720" bIns="45720" anchor="ctr">
            <a:normAutofit/>
          </a:bodyPr>
          <a:p>
            <a:pPr indent="0" defTabSz="457200">
              <a:lnSpc>
                <a:spcPct val="100000"/>
              </a:lnSpc>
              <a:buNone/>
            </a:pPr>
            <a:r>
              <a:rPr b="0" lang="fr-FR" sz="4400" strike="noStrike" u="none">
                <a:solidFill>
                  <a:schemeClr val="accent1"/>
                </a:solidFill>
                <a:uFillTx/>
                <a:latin typeface="Trebuchet MS"/>
              </a:rPr>
              <a:t>Modifiez le style du titre</a:t>
            </a:r>
            <a:endParaRPr b="0" lang="fr-FR" sz="4400" strike="noStrike" u="none">
              <a:solidFill>
                <a:schemeClr val="dk1"/>
              </a:solidFill>
              <a:uFillTx/>
              <a:latin typeface="Trebuchet MS"/>
            </a:endParaRPr>
          </a:p>
        </p:txBody>
      </p:sp>
      <p:sp>
        <p:nvSpPr>
          <p:cNvPr id="263" name="PlaceHolder 2"/>
          <p:cNvSpPr>
            <a:spLocks noGrp="1"/>
          </p:cNvSpPr>
          <p:nvPr>
            <p:ph type="body"/>
          </p:nvPr>
        </p:nvSpPr>
        <p:spPr>
          <a:xfrm>
            <a:off x="677160" y="4013280"/>
            <a:ext cx="8596440" cy="513720"/>
          </a:xfrm>
          <a:prstGeom prst="rect">
            <a:avLst/>
          </a:prstGeom>
          <a:noFill/>
          <a:ln w="0">
            <a:noFill/>
          </a:ln>
        </p:spPr>
        <p:txBody>
          <a:bodyPr lIns="91440" rIns="91440" tIns="45720" bIns="45720" anchor="b">
            <a:noAutofit/>
          </a:bodyPr>
          <a:p>
            <a:pPr indent="0" defTabSz="457200">
              <a:lnSpc>
                <a:spcPct val="100000"/>
              </a:lnSpc>
              <a:spcBef>
                <a:spcPts val="1001"/>
              </a:spcBef>
              <a:buNone/>
              <a:tabLst>
                <a:tab algn="l" pos="0"/>
              </a:tabLst>
            </a:pPr>
            <a:r>
              <a:rPr b="0" lang="fr-FR" sz="2400" strike="noStrike" u="none">
                <a:solidFill>
                  <a:schemeClr val="accent1"/>
                </a:solidFill>
                <a:uFillTx/>
                <a:latin typeface="Trebuchet MS"/>
              </a:rPr>
              <a:t>Cliquez pour modifier les styles du texte du masque</a:t>
            </a:r>
            <a:endParaRPr b="0" lang="fr-FR" sz="2400" strike="noStrike" u="none">
              <a:solidFill>
                <a:schemeClr val="dk1">
                  <a:lumMod val="75000"/>
                  <a:lumOff val="25000"/>
                </a:schemeClr>
              </a:solidFill>
              <a:uFillTx/>
              <a:latin typeface="Trebuchet MS"/>
            </a:endParaRPr>
          </a:p>
        </p:txBody>
      </p:sp>
      <p:sp>
        <p:nvSpPr>
          <p:cNvPr id="264" name="PlaceHolder 3"/>
          <p:cNvSpPr>
            <a:spLocks noGrp="1"/>
          </p:cNvSpPr>
          <p:nvPr>
            <p:ph type="body"/>
          </p:nvPr>
        </p:nvSpPr>
        <p:spPr>
          <a:xfrm>
            <a:off x="677160" y="4527360"/>
            <a:ext cx="8596440" cy="151344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fr-FR" sz="1800" strike="noStrike" u="none">
                <a:solidFill>
                  <a:schemeClr val="dk1">
                    <a:lumMod val="50000"/>
                    <a:lumOff val="50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p:txBody>
      </p:sp>
      <p:sp>
        <p:nvSpPr>
          <p:cNvPr id="265" name="PlaceHolder 4"/>
          <p:cNvSpPr>
            <a:spLocks noGrp="1"/>
          </p:cNvSpPr>
          <p:nvPr>
            <p:ph type="dt" idx="50"/>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&lt;التاريخ/الوقت&gt;</a:t>
            </a:r>
            <a:endParaRPr b="0" lang="en-US" sz="900" strike="noStrike" u="none">
              <a:solidFill>
                <a:srgbClr val="000000"/>
              </a:solidFill>
              <a:uFillTx/>
              <a:latin typeface="Times New Roman"/>
            </a:endParaRPr>
          </a:p>
        </p:txBody>
      </p:sp>
      <p:sp>
        <p:nvSpPr>
          <p:cNvPr id="266" name="PlaceHolder 5"/>
          <p:cNvSpPr>
            <a:spLocks noGrp="1"/>
          </p:cNvSpPr>
          <p:nvPr>
            <p:ph type="ftr" idx="51"/>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267" name="PlaceHolder 6"/>
          <p:cNvSpPr>
            <a:spLocks noGrp="1"/>
          </p:cNvSpPr>
          <p:nvPr>
            <p:ph type="sldNum" idx="52"/>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79083C8A-B2FB-4754-A652-C806BE58191E}" type="slidenum">
              <a:rPr b="0" lang="fr-FR"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1"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68" name="Group 6"/>
          <p:cNvGrpSpPr/>
          <p:nvPr/>
        </p:nvGrpSpPr>
        <p:grpSpPr>
          <a:xfrm>
            <a:off x="0" y="-8640"/>
            <a:ext cx="12191760" cy="6866640"/>
            <a:chOff x="0" y="-8640"/>
            <a:chExt cx="12191760" cy="6866640"/>
          </a:xfrm>
        </p:grpSpPr>
        <p:cxnSp>
          <p:nvCxnSpPr>
            <p:cNvPr id="269"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270"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271"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72"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73"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74"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75"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76"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77"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78"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279"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t">
            <a:noAutofit/>
          </a:bodyPr>
          <a:p>
            <a:pPr indent="0" defTabSz="457200">
              <a:lnSpc>
                <a:spcPct val="100000"/>
              </a:lnSpc>
              <a:buNone/>
            </a:pPr>
            <a:r>
              <a:rPr b="0" lang="fr-FR" sz="3600" strike="noStrike" u="none">
                <a:solidFill>
                  <a:schemeClr val="accent1"/>
                </a:solidFill>
                <a:uFillTx/>
                <a:latin typeface="Trebuchet MS"/>
              </a:rPr>
              <a:t>Modifiez le style du titre</a:t>
            </a:r>
            <a:endParaRPr b="0" lang="fr-FR" sz="3600" strike="noStrike" u="none">
              <a:solidFill>
                <a:schemeClr val="dk1"/>
              </a:solidFill>
              <a:uFillTx/>
              <a:latin typeface="Trebuchet MS"/>
            </a:endParaRPr>
          </a:p>
        </p:txBody>
      </p:sp>
      <p:sp>
        <p:nvSpPr>
          <p:cNvPr id="280" name="PlaceHolder 2"/>
          <p:cNvSpPr>
            <a:spLocks noGrp="1"/>
          </p:cNvSpPr>
          <p:nvPr>
            <p:ph type="body"/>
          </p:nvPr>
        </p:nvSpPr>
        <p:spPr>
          <a:xfrm>
            <a:off x="677160" y="2160720"/>
            <a:ext cx="8596440" cy="3880440"/>
          </a:xfrm>
          <a:prstGeom prst="rect">
            <a:avLst/>
          </a:prstGeom>
          <a:noFill/>
          <a:ln w="0">
            <a:noFill/>
          </a:ln>
        </p:spPr>
        <p:txBody>
          <a:bodyPr lIns="91440" rIns="91440" tIns="45720" bIns="45720" anchor="t" vert="eaVert">
            <a:noAutofit/>
          </a:bodyPr>
          <a:p>
            <a:pPr marL="343080" indent="-343080" defTabSz="457200">
              <a:lnSpc>
                <a:spcPct val="100000"/>
              </a:lnSpc>
              <a:spcBef>
                <a:spcPts val="1001"/>
              </a:spcBef>
              <a:buClr>
                <a:srgbClr val="e48312"/>
              </a:buClr>
              <a:buSzPct val="80000"/>
              <a:buFont typeface="Wingdings 3" charset="2"/>
              <a:buChar char=""/>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a:p>
            <a:pPr lvl="1" marL="743040" indent="-285840" defTabSz="457200">
              <a:lnSpc>
                <a:spcPct val="100000"/>
              </a:lnSpc>
              <a:spcBef>
                <a:spcPts val="1001"/>
              </a:spcBef>
              <a:buClr>
                <a:srgbClr val="e48312"/>
              </a:buClr>
              <a:buSzPct val="80000"/>
              <a:buFont typeface="Wingdings 3" charset="2"/>
              <a:buChar char=""/>
            </a:pPr>
            <a:r>
              <a:rPr b="0" lang="fr-FR" sz="1600" strike="noStrike" u="none">
                <a:solidFill>
                  <a:schemeClr val="dk1">
                    <a:lumMod val="75000"/>
                    <a:lumOff val="25000"/>
                  </a:schemeClr>
                </a:solidFill>
                <a:uFillTx/>
                <a:latin typeface="Trebuchet MS"/>
              </a:rPr>
              <a:t>Deuxième niveau</a:t>
            </a:r>
            <a:endParaRPr b="0" lang="fr-FR" sz="1600" strike="noStrike" u="none">
              <a:solidFill>
                <a:schemeClr val="dk1">
                  <a:lumMod val="75000"/>
                  <a:lumOff val="25000"/>
                </a:schemeClr>
              </a:solidFill>
              <a:uFillTx/>
              <a:latin typeface="Trebuchet MS"/>
            </a:endParaRPr>
          </a:p>
          <a:p>
            <a:pPr lvl="2" marL="1143000" indent="-228600" defTabSz="457200">
              <a:lnSpc>
                <a:spcPct val="100000"/>
              </a:lnSpc>
              <a:spcBef>
                <a:spcPts val="1001"/>
              </a:spcBef>
              <a:buClr>
                <a:srgbClr val="e48312"/>
              </a:buClr>
              <a:buSzPct val="80000"/>
              <a:buFont typeface="Wingdings 3" charset="2"/>
              <a:buChar char=""/>
            </a:pPr>
            <a:r>
              <a:rPr b="0" lang="fr-FR" sz="1400" strike="noStrike" u="none">
                <a:solidFill>
                  <a:schemeClr val="dk1">
                    <a:lumMod val="75000"/>
                    <a:lumOff val="25000"/>
                  </a:schemeClr>
                </a:solidFill>
                <a:uFillTx/>
                <a:latin typeface="Trebuchet MS"/>
              </a:rPr>
              <a:t>Troisième niveau</a:t>
            </a:r>
            <a:endParaRPr b="0" lang="fr-FR" sz="1400" strike="noStrike" u="none">
              <a:solidFill>
                <a:schemeClr val="dk1">
                  <a:lumMod val="75000"/>
                  <a:lumOff val="25000"/>
                </a:schemeClr>
              </a:solidFill>
              <a:uFillTx/>
              <a:latin typeface="Trebuchet MS"/>
            </a:endParaRPr>
          </a:p>
          <a:p>
            <a:pPr lvl="3" marL="16002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Quatrième niveau</a:t>
            </a:r>
            <a:endParaRPr b="0" lang="fr-FR" sz="1200" strike="noStrike" u="none">
              <a:solidFill>
                <a:schemeClr val="dk1">
                  <a:lumMod val="75000"/>
                  <a:lumOff val="25000"/>
                </a:schemeClr>
              </a:solidFill>
              <a:uFillTx/>
              <a:latin typeface="Trebuchet MS"/>
            </a:endParaRPr>
          </a:p>
          <a:p>
            <a:pPr lvl="4" marL="20574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Cinquième niveau</a:t>
            </a:r>
            <a:endParaRPr b="0" lang="fr-FR" sz="1200" strike="noStrike" u="none">
              <a:solidFill>
                <a:schemeClr val="dk1">
                  <a:lumMod val="75000"/>
                  <a:lumOff val="25000"/>
                </a:schemeClr>
              </a:solidFill>
              <a:uFillTx/>
              <a:latin typeface="Trebuchet MS"/>
            </a:endParaRPr>
          </a:p>
        </p:txBody>
      </p:sp>
      <p:sp>
        <p:nvSpPr>
          <p:cNvPr id="281" name="PlaceHolder 3"/>
          <p:cNvSpPr>
            <a:spLocks noGrp="1"/>
          </p:cNvSpPr>
          <p:nvPr>
            <p:ph type="dt" idx="53"/>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 </a:t>
            </a:r>
            <a:endParaRPr b="0" lang="en-US" sz="900" strike="noStrike" u="none">
              <a:solidFill>
                <a:srgbClr val="000000"/>
              </a:solidFill>
              <a:uFillTx/>
              <a:latin typeface="Times New Roman"/>
            </a:endParaRPr>
          </a:p>
        </p:txBody>
      </p:sp>
      <p:sp>
        <p:nvSpPr>
          <p:cNvPr id="282" name="PlaceHolder 4"/>
          <p:cNvSpPr>
            <a:spLocks noGrp="1"/>
          </p:cNvSpPr>
          <p:nvPr>
            <p:ph type="ftr" idx="54"/>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283" name="PlaceHolder 5"/>
          <p:cNvSpPr>
            <a:spLocks noGrp="1"/>
          </p:cNvSpPr>
          <p:nvPr>
            <p:ph type="sldNum" idx="55"/>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86AF863E-8D53-4014-8695-098D37C62D89}" type="slidenum">
              <a:rPr b="0" lang="fr-FR" sz="900" strike="noStrike" u="none">
                <a:solidFill>
                  <a:srgbClr val="e48312"/>
                </a:solidFill>
                <a:uFillTx/>
                <a:latin typeface="Trebuchet MS"/>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3"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14" name="Secteurs 6"/>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5" name="Ellipse 7"/>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6" name="Bouée 10"/>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7" name="Rectangle 1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8" name="Rectangle 14"/>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9" name="PlaceHolder 1"/>
          <p:cNvSpPr>
            <a:spLocks noGrp="1"/>
          </p:cNvSpPr>
          <p:nvPr>
            <p:ph type="title"/>
          </p:nvPr>
        </p:nvSpPr>
        <p:spPr>
          <a:xfrm>
            <a:off x="1914120" y="274680"/>
            <a:ext cx="9997200" cy="1142640"/>
          </a:xfrm>
          <a:prstGeom prst="rect">
            <a:avLst/>
          </a:prstGeom>
          <a:noFill/>
          <a:ln w="0">
            <a:noFill/>
          </a:ln>
        </p:spPr>
        <p:txBody>
          <a:bodyPr lIns="90000" rIns="90000" tIns="45000" bIns="45000" anchor="ctr">
            <a:noAutofit/>
          </a:bodyPr>
          <a:p>
            <a:pPr indent="0">
              <a:lnSpc>
                <a:spcPct val="100000"/>
              </a:lnSpc>
              <a:buNone/>
            </a:pPr>
            <a:r>
              <a:rPr b="0" lang="fr-FR" sz="4300" strike="noStrike" u="none">
                <a:solidFill>
                  <a:schemeClr val="dk2"/>
                </a:solidFill>
                <a:uFillTx/>
                <a:latin typeface="Gill Sans MT"/>
              </a:rPr>
              <a:t>Cliquez pour modifier le style du titre</a:t>
            </a:r>
            <a:endParaRPr b="0" lang="fr-FR" sz="4300" strike="noStrike" u="none">
              <a:solidFill>
                <a:schemeClr val="dk1"/>
              </a:solidFill>
              <a:uFillTx/>
              <a:latin typeface="Gill Sans MT"/>
            </a:endParaRPr>
          </a:p>
        </p:txBody>
      </p:sp>
      <p:sp>
        <p:nvSpPr>
          <p:cNvPr id="20" name="PlaceHolder 2"/>
          <p:cNvSpPr>
            <a:spLocks noGrp="1"/>
          </p:cNvSpPr>
          <p:nvPr>
            <p:ph type="body"/>
          </p:nvPr>
        </p:nvSpPr>
        <p:spPr>
          <a:xfrm>
            <a:off x="1914120" y="1447920"/>
            <a:ext cx="9997200" cy="4800240"/>
          </a:xfrm>
          <a:prstGeom prst="rect">
            <a:avLst/>
          </a:prstGeom>
          <a:noFill/>
          <a:ln w="0">
            <a:noFill/>
          </a:ln>
        </p:spPr>
        <p:txBody>
          <a:bodyPr lIns="45000" rIns="45000" tIns="90000" bIns="90000" anchor="t" vert="eaVert">
            <a:noAutofit/>
          </a:bodyPr>
          <a:p>
            <a:pPr marL="365760" indent="-283320">
              <a:lnSpc>
                <a:spcPct val="100000"/>
              </a:lnSpc>
              <a:spcBef>
                <a:spcPts val="601"/>
              </a:spcBef>
              <a:buClr>
                <a:srgbClr val="3891a7"/>
              </a:buClr>
              <a:buSzPct val="80000"/>
              <a:buFont typeface="Wingdings 2" charset="2"/>
              <a:buChar char=""/>
            </a:pPr>
            <a:r>
              <a:rPr b="0" lang="fr-FR" sz="3200" strike="noStrike" u="none">
                <a:solidFill>
                  <a:schemeClr val="dk1"/>
                </a:solidFill>
                <a:uFillTx/>
                <a:latin typeface="Gill Sans MT"/>
              </a:rPr>
              <a:t>Cliquez pour modifier les styles du texte du masque</a:t>
            </a:r>
            <a:endParaRPr b="0" lang="fr-FR" sz="3200" strike="noStrike" u="none">
              <a:solidFill>
                <a:schemeClr val="dk1"/>
              </a:solidFill>
              <a:uFillTx/>
              <a:latin typeface="Gill Sans MT"/>
            </a:endParaRPr>
          </a:p>
          <a:p>
            <a:pPr lvl="1" marL="640080" indent="-237600">
              <a:lnSpc>
                <a:spcPct val="100000"/>
              </a:lnSpc>
              <a:spcBef>
                <a:spcPts val="550"/>
              </a:spcBef>
              <a:buClr>
                <a:srgbClr val="3891a7"/>
              </a:buClr>
              <a:buFont typeface="Verdana"/>
              <a:buChar char="◦"/>
            </a:pPr>
            <a:r>
              <a:rPr b="0" lang="fr-FR" sz="2800" strike="noStrike" u="none">
                <a:solidFill>
                  <a:schemeClr val="dk1"/>
                </a:solidFill>
                <a:uFillTx/>
                <a:latin typeface="Gill Sans MT"/>
              </a:rPr>
              <a:t>Deuxième niveau</a:t>
            </a:r>
            <a:endParaRPr b="0" lang="fr-FR" sz="2800" strike="noStrike" u="none">
              <a:solidFill>
                <a:schemeClr val="dk1"/>
              </a:solidFill>
              <a:uFillTx/>
              <a:latin typeface="Gill Sans MT"/>
            </a:endParaRPr>
          </a:p>
          <a:p>
            <a:pPr lvl="2" marL="887040" indent="-228600">
              <a:lnSpc>
                <a:spcPct val="100000"/>
              </a:lnSpc>
              <a:spcBef>
                <a:spcPts val="479"/>
              </a:spcBef>
              <a:buClr>
                <a:srgbClr val="feb80a"/>
              </a:buClr>
              <a:buFont typeface="Wingdings 2" charset="2"/>
              <a:buChar char=""/>
            </a:pPr>
            <a:r>
              <a:rPr b="0" lang="fr-FR" sz="2400" strike="noStrike" u="none">
                <a:solidFill>
                  <a:schemeClr val="dk1"/>
                </a:solidFill>
                <a:uFillTx/>
                <a:latin typeface="Gill Sans MT"/>
              </a:rPr>
              <a:t>Troisième niveau</a:t>
            </a:r>
            <a:endParaRPr b="0" lang="fr-FR" sz="2400" strike="noStrike" u="none">
              <a:solidFill>
                <a:schemeClr val="dk1"/>
              </a:solidFill>
              <a:uFillTx/>
              <a:latin typeface="Gill Sans MT"/>
            </a:endParaRPr>
          </a:p>
          <a:p>
            <a:pPr lvl="3" marL="1097280" indent="-173880">
              <a:lnSpc>
                <a:spcPct val="100000"/>
              </a:lnSpc>
              <a:spcBef>
                <a:spcPts val="400"/>
              </a:spcBef>
              <a:buClr>
                <a:srgbClr val="c32d2e"/>
              </a:buClr>
              <a:buFont typeface="Wingdings 2" charset="2"/>
              <a:buChar char=""/>
            </a:pPr>
            <a:r>
              <a:rPr b="0" lang="fr-FR" sz="2000" strike="noStrike" u="none">
                <a:solidFill>
                  <a:schemeClr val="dk1"/>
                </a:solidFill>
                <a:uFillTx/>
                <a:latin typeface="Gill Sans MT"/>
              </a:rPr>
              <a:t>Quatrième niveau</a:t>
            </a:r>
            <a:endParaRPr b="0" lang="fr-FR" sz="2000" strike="noStrike" u="none">
              <a:solidFill>
                <a:schemeClr val="dk1"/>
              </a:solidFill>
              <a:uFillTx/>
              <a:latin typeface="Gill Sans MT"/>
            </a:endParaRPr>
          </a:p>
          <a:p>
            <a:pPr lvl="4" marL="1298520" indent="-182880">
              <a:lnSpc>
                <a:spcPct val="100000"/>
              </a:lnSpc>
              <a:spcBef>
                <a:spcPts val="400"/>
              </a:spcBef>
              <a:buClr>
                <a:srgbClr val="84aa33"/>
              </a:buClr>
              <a:buFont typeface="Wingdings 2" charset="2"/>
              <a:buChar char=""/>
            </a:pPr>
            <a:r>
              <a:rPr b="0" lang="fr-FR" sz="2000" strike="noStrike" u="none">
                <a:solidFill>
                  <a:schemeClr val="dk1"/>
                </a:solidFill>
                <a:uFillTx/>
                <a:latin typeface="Gill Sans MT"/>
              </a:rPr>
              <a:t>Cinquième niveau</a:t>
            </a:r>
            <a:endParaRPr b="0" lang="fr-FR" sz="2000" strike="noStrike" u="none">
              <a:solidFill>
                <a:schemeClr val="dk1"/>
              </a:solidFill>
              <a:uFillTx/>
              <a:latin typeface="Gill Sans MT"/>
            </a:endParaRPr>
          </a:p>
        </p:txBody>
      </p:sp>
      <p:sp>
        <p:nvSpPr>
          <p:cNvPr id="21" name="PlaceHolder 3"/>
          <p:cNvSpPr>
            <a:spLocks noGrp="1"/>
          </p:cNvSpPr>
          <p:nvPr>
            <p:ph type="dt" idx="4"/>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22" name="PlaceHolder 4"/>
          <p:cNvSpPr>
            <a:spLocks noGrp="1"/>
          </p:cNvSpPr>
          <p:nvPr>
            <p:ph type="ftr" idx="5"/>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23" name="PlaceHolder 5"/>
          <p:cNvSpPr>
            <a:spLocks noGrp="1"/>
          </p:cNvSpPr>
          <p:nvPr>
            <p:ph type="sldNum" idx="6"/>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68E5B389-49BA-4856-A36F-748118869764}"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3"/>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84" name="Group 6"/>
          <p:cNvGrpSpPr/>
          <p:nvPr/>
        </p:nvGrpSpPr>
        <p:grpSpPr>
          <a:xfrm>
            <a:off x="0" y="-8640"/>
            <a:ext cx="12191760" cy="6866640"/>
            <a:chOff x="0" y="-8640"/>
            <a:chExt cx="12191760" cy="6866640"/>
          </a:xfrm>
        </p:grpSpPr>
        <p:cxnSp>
          <p:nvCxnSpPr>
            <p:cNvPr id="285"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286"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287"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88"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89"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90"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91"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292"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93"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294"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295" name="PlaceHolder 1"/>
          <p:cNvSpPr>
            <a:spLocks noGrp="1"/>
          </p:cNvSpPr>
          <p:nvPr>
            <p:ph type="title"/>
          </p:nvPr>
        </p:nvSpPr>
        <p:spPr>
          <a:xfrm>
            <a:off x="7967520" y="609480"/>
            <a:ext cx="1304280" cy="5250960"/>
          </a:xfrm>
          <a:prstGeom prst="rect">
            <a:avLst/>
          </a:prstGeom>
          <a:noFill/>
          <a:ln w="0">
            <a:noFill/>
          </a:ln>
        </p:spPr>
        <p:txBody>
          <a:bodyPr lIns="91440" rIns="91440" tIns="45720" bIns="45720" anchor="ctr" vert="eaVert">
            <a:noAutofit/>
          </a:bodyPr>
          <a:p>
            <a:pPr indent="0" defTabSz="457200">
              <a:lnSpc>
                <a:spcPct val="100000"/>
              </a:lnSpc>
              <a:buNone/>
            </a:pPr>
            <a:r>
              <a:rPr b="0" lang="fr-FR" sz="3600" strike="noStrike" u="none">
                <a:solidFill>
                  <a:schemeClr val="accent1"/>
                </a:solidFill>
                <a:uFillTx/>
                <a:latin typeface="Trebuchet MS"/>
              </a:rPr>
              <a:t>Modifiez le style du titre</a:t>
            </a:r>
            <a:endParaRPr b="0" lang="fr-FR" sz="3600" strike="noStrike" u="none">
              <a:solidFill>
                <a:schemeClr val="dk1"/>
              </a:solidFill>
              <a:uFillTx/>
              <a:latin typeface="Trebuchet MS"/>
            </a:endParaRPr>
          </a:p>
        </p:txBody>
      </p:sp>
      <p:sp>
        <p:nvSpPr>
          <p:cNvPr id="296" name="PlaceHolder 2"/>
          <p:cNvSpPr>
            <a:spLocks noGrp="1"/>
          </p:cNvSpPr>
          <p:nvPr>
            <p:ph type="body"/>
          </p:nvPr>
        </p:nvSpPr>
        <p:spPr>
          <a:xfrm>
            <a:off x="677160" y="609480"/>
            <a:ext cx="7059960" cy="5250960"/>
          </a:xfrm>
          <a:prstGeom prst="rect">
            <a:avLst/>
          </a:prstGeom>
          <a:noFill/>
          <a:ln w="0">
            <a:noFill/>
          </a:ln>
        </p:spPr>
        <p:txBody>
          <a:bodyPr lIns="91440" rIns="91440" tIns="45720" bIns="45720" anchor="t" vert="eaVert">
            <a:noAutofit/>
          </a:bodyPr>
          <a:p>
            <a:pPr marL="343080" indent="-343080" defTabSz="457200">
              <a:lnSpc>
                <a:spcPct val="100000"/>
              </a:lnSpc>
              <a:spcBef>
                <a:spcPts val="1001"/>
              </a:spcBef>
              <a:buClr>
                <a:srgbClr val="e48312"/>
              </a:buClr>
              <a:buSzPct val="80000"/>
              <a:buFont typeface="Wingdings 3" charset="2"/>
              <a:buChar char=""/>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a:p>
            <a:pPr lvl="1" marL="743040" indent="-285840" defTabSz="457200">
              <a:lnSpc>
                <a:spcPct val="100000"/>
              </a:lnSpc>
              <a:spcBef>
                <a:spcPts val="1001"/>
              </a:spcBef>
              <a:buClr>
                <a:srgbClr val="e48312"/>
              </a:buClr>
              <a:buSzPct val="80000"/>
              <a:buFont typeface="Wingdings 3" charset="2"/>
              <a:buChar char=""/>
            </a:pPr>
            <a:r>
              <a:rPr b="0" lang="fr-FR" sz="1600" strike="noStrike" u="none">
                <a:solidFill>
                  <a:schemeClr val="dk1">
                    <a:lumMod val="75000"/>
                    <a:lumOff val="25000"/>
                  </a:schemeClr>
                </a:solidFill>
                <a:uFillTx/>
                <a:latin typeface="Trebuchet MS"/>
              </a:rPr>
              <a:t>Deuxième niveau</a:t>
            </a:r>
            <a:endParaRPr b="0" lang="fr-FR" sz="1600" strike="noStrike" u="none">
              <a:solidFill>
                <a:schemeClr val="dk1">
                  <a:lumMod val="75000"/>
                  <a:lumOff val="25000"/>
                </a:schemeClr>
              </a:solidFill>
              <a:uFillTx/>
              <a:latin typeface="Trebuchet MS"/>
            </a:endParaRPr>
          </a:p>
          <a:p>
            <a:pPr lvl="2" marL="1143000" indent="-228600" defTabSz="457200">
              <a:lnSpc>
                <a:spcPct val="100000"/>
              </a:lnSpc>
              <a:spcBef>
                <a:spcPts val="1001"/>
              </a:spcBef>
              <a:buClr>
                <a:srgbClr val="e48312"/>
              </a:buClr>
              <a:buSzPct val="80000"/>
              <a:buFont typeface="Wingdings 3" charset="2"/>
              <a:buChar char=""/>
            </a:pPr>
            <a:r>
              <a:rPr b="0" lang="fr-FR" sz="1400" strike="noStrike" u="none">
                <a:solidFill>
                  <a:schemeClr val="dk1">
                    <a:lumMod val="75000"/>
                    <a:lumOff val="25000"/>
                  </a:schemeClr>
                </a:solidFill>
                <a:uFillTx/>
                <a:latin typeface="Trebuchet MS"/>
              </a:rPr>
              <a:t>Troisième niveau</a:t>
            </a:r>
            <a:endParaRPr b="0" lang="fr-FR" sz="1400" strike="noStrike" u="none">
              <a:solidFill>
                <a:schemeClr val="dk1">
                  <a:lumMod val="75000"/>
                  <a:lumOff val="25000"/>
                </a:schemeClr>
              </a:solidFill>
              <a:uFillTx/>
              <a:latin typeface="Trebuchet MS"/>
            </a:endParaRPr>
          </a:p>
          <a:p>
            <a:pPr lvl="3" marL="16002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Quatrième niveau</a:t>
            </a:r>
            <a:endParaRPr b="0" lang="fr-FR" sz="1200" strike="noStrike" u="none">
              <a:solidFill>
                <a:schemeClr val="dk1">
                  <a:lumMod val="75000"/>
                  <a:lumOff val="25000"/>
                </a:schemeClr>
              </a:solidFill>
              <a:uFillTx/>
              <a:latin typeface="Trebuchet MS"/>
            </a:endParaRPr>
          </a:p>
          <a:p>
            <a:pPr lvl="4" marL="20574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Cinquième niveau</a:t>
            </a:r>
            <a:endParaRPr b="0" lang="fr-FR" sz="1200" strike="noStrike" u="none">
              <a:solidFill>
                <a:schemeClr val="dk1">
                  <a:lumMod val="75000"/>
                  <a:lumOff val="25000"/>
                </a:schemeClr>
              </a:solidFill>
              <a:uFillTx/>
              <a:latin typeface="Trebuchet MS"/>
            </a:endParaRPr>
          </a:p>
        </p:txBody>
      </p:sp>
      <p:sp>
        <p:nvSpPr>
          <p:cNvPr id="297" name="PlaceHolder 3"/>
          <p:cNvSpPr>
            <a:spLocks noGrp="1"/>
          </p:cNvSpPr>
          <p:nvPr>
            <p:ph type="dt" idx="56"/>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 </a:t>
            </a:r>
            <a:endParaRPr b="0" lang="en-US" sz="900" strike="noStrike" u="none">
              <a:solidFill>
                <a:srgbClr val="000000"/>
              </a:solidFill>
              <a:uFillTx/>
              <a:latin typeface="Times New Roman"/>
            </a:endParaRPr>
          </a:p>
        </p:txBody>
      </p:sp>
      <p:sp>
        <p:nvSpPr>
          <p:cNvPr id="298" name="PlaceHolder 4"/>
          <p:cNvSpPr>
            <a:spLocks noGrp="1"/>
          </p:cNvSpPr>
          <p:nvPr>
            <p:ph type="ftr" idx="57"/>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299" name="PlaceHolder 5"/>
          <p:cNvSpPr>
            <a:spLocks noGrp="1"/>
          </p:cNvSpPr>
          <p:nvPr>
            <p:ph type="sldNum" idx="58"/>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074D4E57-D88C-416E-A7EC-FF5EAFB6977E}" type="slidenum">
              <a:rPr b="0" lang="fr-FR" sz="900" strike="noStrike" u="none">
                <a:solidFill>
                  <a:srgbClr val="e48312"/>
                </a:solidFill>
                <a:uFillTx/>
                <a:latin typeface="Trebuchet MS"/>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5"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300" name="Group 6"/>
          <p:cNvGrpSpPr/>
          <p:nvPr/>
        </p:nvGrpSpPr>
        <p:grpSpPr>
          <a:xfrm>
            <a:off x="0" y="-8640"/>
            <a:ext cx="12191760" cy="6866640"/>
            <a:chOff x="0" y="-8640"/>
            <a:chExt cx="12191760" cy="6866640"/>
          </a:xfrm>
        </p:grpSpPr>
        <p:cxnSp>
          <p:nvCxnSpPr>
            <p:cNvPr id="301"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302"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303"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04"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05"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06"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07"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308"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09"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10"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311" name="PlaceHolder 1"/>
          <p:cNvSpPr>
            <a:spLocks noGrp="1"/>
          </p:cNvSpPr>
          <p:nvPr>
            <p:ph type="title"/>
          </p:nvPr>
        </p:nvSpPr>
        <p:spPr>
          <a:xfrm>
            <a:off x="656640" y="502560"/>
            <a:ext cx="8378640" cy="966600"/>
          </a:xfrm>
          <a:prstGeom prst="rect">
            <a:avLst/>
          </a:prstGeom>
          <a:noFill/>
          <a:ln w="0">
            <a:noFill/>
          </a:ln>
        </p:spPr>
        <p:txBody>
          <a:bodyPr lIns="91440" rIns="91440" tIns="45720" bIns="45720" anchor="t">
            <a:normAutofit/>
          </a:bodyPr>
          <a:p>
            <a:pPr indent="0" defTabSz="457200">
              <a:lnSpc>
                <a:spcPct val="100000"/>
              </a:lnSpc>
              <a:buNone/>
            </a:pPr>
            <a:r>
              <a:rPr b="0" lang="en-US" sz="3600" strike="noStrike" u="none">
                <a:solidFill>
                  <a:srgbClr val="0b00f0"/>
                </a:solidFill>
                <a:uFillTx/>
                <a:latin typeface="Trebuchet MS"/>
              </a:rPr>
              <a:t>Click to edit Master title style</a:t>
            </a:r>
            <a:endParaRPr b="0" lang="fr-FR" sz="3600" strike="noStrike" u="none">
              <a:solidFill>
                <a:schemeClr val="dk1"/>
              </a:solidFill>
              <a:uFillTx/>
              <a:latin typeface="Trebuchet MS"/>
            </a:endParaRPr>
          </a:p>
        </p:txBody>
      </p:sp>
      <p:sp>
        <p:nvSpPr>
          <p:cNvPr id="312" name="PlaceHolder 2"/>
          <p:cNvSpPr>
            <a:spLocks noGrp="1"/>
          </p:cNvSpPr>
          <p:nvPr>
            <p:ph type="sldNum" idx="59"/>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900" strike="noStrike" u="none">
                <a:solidFill>
                  <a:srgbClr val="e48312"/>
                </a:solidFill>
                <a:uFillTx/>
                <a:latin typeface="Trebuchet MS"/>
              </a:defRPr>
            </a:lvl1pPr>
          </a:lstStyle>
          <a:p>
            <a:pPr indent="0" algn="r" defTabSz="914400">
              <a:lnSpc>
                <a:spcPct val="100000"/>
              </a:lnSpc>
              <a:buNone/>
            </a:pPr>
            <a:fld id="{FB4DD7BE-102B-4305-8B79-F8127B728F36}" type="slidenum">
              <a:rPr b="0" lang="en-US"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
        <p:nvSpPr>
          <p:cNvPr id="313"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ar-DZ" sz="1800" strike="noStrike" u="none">
                <a:solidFill>
                  <a:schemeClr val="dk1">
                    <a:lumMod val="75000"/>
                    <a:lumOff val="25000"/>
                  </a:schemeClr>
                </a:solidFill>
                <a:uFillTx/>
                <a:latin typeface="Trebuchet MS"/>
              </a:rPr>
              <a:t>انقر لتحرير نسَق نص المخطط</a:t>
            </a:r>
            <a:endParaRPr b="0" lang="fr-FR" sz="1800" strike="noStrike" u="none">
              <a:solidFill>
                <a:schemeClr val="dk1">
                  <a:lumMod val="75000"/>
                  <a:lumOff val="25000"/>
                </a:schemeClr>
              </a:solidFill>
              <a:uFillTx/>
              <a:latin typeface="Trebuchet MS"/>
            </a:endParaRPr>
          </a:p>
          <a:p>
            <a:pPr lvl="1" marL="864000" indent="-324000">
              <a:spcBef>
                <a:spcPts val="1134"/>
              </a:spcBef>
              <a:buClr>
                <a:srgbClr val="000000"/>
              </a:buClr>
              <a:buSzPct val="75000"/>
              <a:buFont typeface="Symbol" charset="2"/>
              <a:buChar char=""/>
            </a:pPr>
            <a:r>
              <a:rPr b="0" lang="ar-DZ" sz="1400" strike="noStrike" u="none">
                <a:solidFill>
                  <a:schemeClr val="dk1">
                    <a:lumMod val="75000"/>
                    <a:lumOff val="25000"/>
                  </a:schemeClr>
                </a:solidFill>
                <a:uFillTx/>
                <a:latin typeface="Trebuchet MS"/>
              </a:rPr>
              <a:t>المستوى الثاني للمخطط</a:t>
            </a:r>
            <a:endParaRPr b="0" lang="fr-FR" sz="1400" strike="noStrike" u="none">
              <a:solidFill>
                <a:schemeClr val="dk1">
                  <a:lumMod val="75000"/>
                  <a:lumOff val="25000"/>
                </a:schemeClr>
              </a:solidFill>
              <a:uFillTx/>
              <a:latin typeface="Trebuchet MS"/>
            </a:endParaRPr>
          </a:p>
          <a:p>
            <a:pPr lvl="2" marL="1296000" indent="-288000">
              <a:spcBef>
                <a:spcPts val="850"/>
              </a:spcBef>
              <a:buClr>
                <a:srgbClr val="000000"/>
              </a:buClr>
              <a:buSzPct val="45000"/>
              <a:buFont typeface="Wingdings" charset="2"/>
              <a:buChar char=""/>
            </a:pPr>
            <a:r>
              <a:rPr b="0" lang="ar-DZ" sz="1200" strike="noStrike" u="none">
                <a:solidFill>
                  <a:schemeClr val="dk1">
                    <a:lumMod val="75000"/>
                    <a:lumOff val="25000"/>
                  </a:schemeClr>
                </a:solidFill>
                <a:uFillTx/>
                <a:latin typeface="Trebuchet MS"/>
              </a:rPr>
              <a:t>المستوى الثالث للمخطط</a:t>
            </a:r>
            <a:endParaRPr b="0" lang="fr-FR" sz="1200" strike="noStrike" u="none">
              <a:solidFill>
                <a:schemeClr val="dk1">
                  <a:lumMod val="75000"/>
                  <a:lumOff val="25000"/>
                </a:schemeClr>
              </a:solidFill>
              <a:uFillTx/>
              <a:latin typeface="Trebuchet MS"/>
            </a:endParaRPr>
          </a:p>
          <a:p>
            <a:pPr lvl="3" marL="1728000" indent="-216000">
              <a:spcBef>
                <a:spcPts val="567"/>
              </a:spcBef>
              <a:buClr>
                <a:srgbClr val="000000"/>
              </a:buClr>
              <a:buSzPct val="75000"/>
              <a:buFont typeface="Symbol" charset="2"/>
              <a:buChar char=""/>
            </a:pPr>
            <a:r>
              <a:rPr b="0" lang="ar-DZ" sz="1200" strike="noStrike" u="none">
                <a:solidFill>
                  <a:schemeClr val="dk1">
                    <a:lumMod val="75000"/>
                    <a:lumOff val="25000"/>
                  </a:schemeClr>
                </a:solidFill>
                <a:uFillTx/>
                <a:latin typeface="Trebuchet MS"/>
              </a:rPr>
              <a:t>المستوى الرابع للمخطط</a:t>
            </a:r>
            <a:endParaRPr b="0" lang="fr-FR" sz="1200" strike="noStrike" u="none">
              <a:solidFill>
                <a:schemeClr val="dk1">
                  <a:lumMod val="75000"/>
                  <a:lumOff val="25000"/>
                </a:schemeClr>
              </a:solidFill>
              <a:uFillTx/>
              <a:latin typeface="Trebuchet MS"/>
            </a:endParaRPr>
          </a:p>
          <a:p>
            <a:pPr lvl="4" marL="2160000" indent="-216000">
              <a:spcBef>
                <a:spcPts val="283"/>
              </a:spcBef>
              <a:buClr>
                <a:srgbClr val="000000"/>
              </a:buClr>
              <a:buSzPct val="45000"/>
              <a:buFont typeface="Wingdings" charset="2"/>
              <a:buChar char=""/>
            </a:pPr>
            <a:r>
              <a:rPr b="0" lang="ar-DZ" sz="2000" strike="noStrike" u="none">
                <a:solidFill>
                  <a:schemeClr val="dk1">
                    <a:lumMod val="75000"/>
                    <a:lumOff val="25000"/>
                  </a:schemeClr>
                </a:solidFill>
                <a:uFillTx/>
                <a:latin typeface="Trebuchet MS"/>
              </a:rPr>
              <a:t>المستوى الخامس للمخطط</a:t>
            </a:r>
            <a:endParaRPr b="0" lang="fr-FR" sz="2000" strike="noStrike" u="none">
              <a:solidFill>
                <a:schemeClr val="dk1">
                  <a:lumMod val="75000"/>
                  <a:lumOff val="25000"/>
                </a:schemeClr>
              </a:solidFill>
              <a:uFillTx/>
              <a:latin typeface="Trebuchet MS"/>
            </a:endParaRPr>
          </a:p>
          <a:p>
            <a:pPr lvl="5" marL="2592000" indent="-216000">
              <a:spcBef>
                <a:spcPts val="283"/>
              </a:spcBef>
              <a:buClr>
                <a:srgbClr val="000000"/>
              </a:buClr>
              <a:buSzPct val="45000"/>
              <a:buFont typeface="Wingdings" charset="2"/>
              <a:buChar char=""/>
            </a:pPr>
            <a:r>
              <a:rPr b="0" lang="ar-DZ" sz="2000" strike="noStrike" u="none">
                <a:solidFill>
                  <a:schemeClr val="dk1">
                    <a:lumMod val="75000"/>
                    <a:lumOff val="25000"/>
                  </a:schemeClr>
                </a:solidFill>
                <a:uFillTx/>
                <a:latin typeface="Trebuchet MS"/>
              </a:rPr>
              <a:t>المستوى السادس للمخطط</a:t>
            </a:r>
            <a:endParaRPr b="0" lang="fr-FR" sz="2000" strike="noStrike" u="none">
              <a:solidFill>
                <a:schemeClr val="dk1">
                  <a:lumMod val="75000"/>
                  <a:lumOff val="25000"/>
                </a:schemeClr>
              </a:solidFill>
              <a:uFillTx/>
              <a:latin typeface="Trebuchet MS"/>
            </a:endParaRPr>
          </a:p>
          <a:p>
            <a:pPr lvl="6" marL="3024000" indent="-216000">
              <a:spcBef>
                <a:spcPts val="283"/>
              </a:spcBef>
              <a:buClr>
                <a:srgbClr val="000000"/>
              </a:buClr>
              <a:buSzPct val="45000"/>
              <a:buFont typeface="Wingdings" charset="2"/>
              <a:buChar char=""/>
            </a:pPr>
            <a:r>
              <a:rPr b="0" lang="ar-DZ" sz="2000" strike="noStrike" u="none">
                <a:solidFill>
                  <a:schemeClr val="dk1">
                    <a:lumMod val="75000"/>
                    <a:lumOff val="25000"/>
                  </a:schemeClr>
                </a:solidFill>
                <a:uFillTx/>
                <a:latin typeface="Trebuchet MS"/>
              </a:rPr>
              <a:t>المستوى السابع للمخطط</a:t>
            </a:r>
            <a:endParaRPr b="0" lang="fr-FR" sz="2000" strike="noStrike" u="none">
              <a:solidFill>
                <a:schemeClr val="dk1">
                  <a:lumMod val="75000"/>
                  <a:lumOff val="25000"/>
                </a:schemeClr>
              </a:solidFill>
              <a:uFillTx/>
              <a:latin typeface="Trebuchet MS"/>
            </a:endParaRPr>
          </a:p>
        </p:txBody>
      </p:sp>
    </p:spTree>
  </p:cSld>
  <p:clrMap bg1="lt1" tx1="dk1" bg2="lt2" tx2="dk2" accent1="accent1" accent2="accent2" accent3="accent3" accent4="accent4" accent5="accent5" accent6="accent6" hlink="hlink" folHlink="folHlink"/>
  <p:sldLayoutIdLst>
    <p:sldLayoutId id="2147483697" r:id="rId3"/>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14" name="Group 6"/>
          <p:cNvGrpSpPr/>
          <p:nvPr/>
        </p:nvGrpSpPr>
        <p:grpSpPr>
          <a:xfrm>
            <a:off x="0" y="-8640"/>
            <a:ext cx="12191760" cy="6866640"/>
            <a:chOff x="0" y="-8640"/>
            <a:chExt cx="12191760" cy="6866640"/>
          </a:xfrm>
        </p:grpSpPr>
        <p:cxnSp>
          <p:nvCxnSpPr>
            <p:cNvPr id="315"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316"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317"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18"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19"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20"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21"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322"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23"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24"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325"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t">
            <a:normAutofit/>
          </a:bodyPr>
          <a:p>
            <a:pPr indent="0" defTabSz="457200">
              <a:lnSpc>
                <a:spcPct val="100000"/>
              </a:lnSpc>
              <a:buNone/>
            </a:pPr>
            <a:r>
              <a:rPr b="0" lang="fr-FR" sz="3600" strike="noStrike" u="none">
                <a:solidFill>
                  <a:schemeClr val="accent1"/>
                </a:solidFill>
                <a:uFillTx/>
                <a:latin typeface="Trebuchet MS"/>
              </a:rPr>
              <a:t>Modifiez le style du titre</a:t>
            </a:r>
            <a:endParaRPr b="0" lang="fr-FR" sz="3600" strike="noStrike" u="none">
              <a:solidFill>
                <a:schemeClr val="dk1"/>
              </a:solidFill>
              <a:uFillTx/>
              <a:latin typeface="Trebuchet MS"/>
            </a:endParaRPr>
          </a:p>
        </p:txBody>
      </p:sp>
      <p:sp>
        <p:nvSpPr>
          <p:cNvPr id="326" name="PlaceHolder 2"/>
          <p:cNvSpPr>
            <a:spLocks noGrp="1"/>
          </p:cNvSpPr>
          <p:nvPr>
            <p:ph type="body"/>
          </p:nvPr>
        </p:nvSpPr>
        <p:spPr>
          <a:xfrm>
            <a:off x="677160" y="2160720"/>
            <a:ext cx="8596440" cy="3880440"/>
          </a:xfrm>
          <a:prstGeom prst="rect">
            <a:avLst/>
          </a:prstGeom>
          <a:noFill/>
          <a:ln w="0">
            <a:noFill/>
          </a:ln>
        </p:spPr>
        <p:txBody>
          <a:bodyPr lIns="91440" rIns="91440" tIns="45720" bIns="45720" anchor="t">
            <a:noAutofit/>
          </a:bodyPr>
          <a:p>
            <a:pPr marL="343080" indent="-343080" defTabSz="457200">
              <a:lnSpc>
                <a:spcPct val="100000"/>
              </a:lnSpc>
              <a:spcBef>
                <a:spcPts val="1001"/>
              </a:spcBef>
              <a:buClr>
                <a:srgbClr val="e48312"/>
              </a:buClr>
              <a:buSzPct val="80000"/>
              <a:buFont typeface="Wingdings 3" charset="2"/>
              <a:buChar char=""/>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a:p>
            <a:pPr lvl="1" marL="743040" indent="-285840" defTabSz="457200">
              <a:lnSpc>
                <a:spcPct val="100000"/>
              </a:lnSpc>
              <a:spcBef>
                <a:spcPts val="1001"/>
              </a:spcBef>
              <a:buClr>
                <a:srgbClr val="e48312"/>
              </a:buClr>
              <a:buSzPct val="80000"/>
              <a:buFont typeface="Wingdings 3" charset="2"/>
              <a:buChar char=""/>
            </a:pPr>
            <a:r>
              <a:rPr b="0" lang="fr-FR" sz="1600" strike="noStrike" u="none">
                <a:solidFill>
                  <a:schemeClr val="dk1">
                    <a:lumMod val="75000"/>
                    <a:lumOff val="25000"/>
                  </a:schemeClr>
                </a:solidFill>
                <a:uFillTx/>
                <a:latin typeface="Trebuchet MS"/>
              </a:rPr>
              <a:t>Deuxième niveau</a:t>
            </a:r>
            <a:endParaRPr b="0" lang="fr-FR" sz="1600" strike="noStrike" u="none">
              <a:solidFill>
                <a:schemeClr val="dk1">
                  <a:lumMod val="75000"/>
                  <a:lumOff val="25000"/>
                </a:schemeClr>
              </a:solidFill>
              <a:uFillTx/>
              <a:latin typeface="Trebuchet MS"/>
            </a:endParaRPr>
          </a:p>
          <a:p>
            <a:pPr lvl="2" marL="1143000" indent="-228600" defTabSz="457200">
              <a:lnSpc>
                <a:spcPct val="100000"/>
              </a:lnSpc>
              <a:spcBef>
                <a:spcPts val="1001"/>
              </a:spcBef>
              <a:buClr>
                <a:srgbClr val="e48312"/>
              </a:buClr>
              <a:buSzPct val="80000"/>
              <a:buFont typeface="Wingdings 3" charset="2"/>
              <a:buChar char=""/>
            </a:pPr>
            <a:r>
              <a:rPr b="0" lang="fr-FR" sz="1400" strike="noStrike" u="none">
                <a:solidFill>
                  <a:schemeClr val="dk1">
                    <a:lumMod val="75000"/>
                    <a:lumOff val="25000"/>
                  </a:schemeClr>
                </a:solidFill>
                <a:uFillTx/>
                <a:latin typeface="Trebuchet MS"/>
              </a:rPr>
              <a:t>Troisième niveau</a:t>
            </a:r>
            <a:endParaRPr b="0" lang="fr-FR" sz="1400" strike="noStrike" u="none">
              <a:solidFill>
                <a:schemeClr val="dk1">
                  <a:lumMod val="75000"/>
                  <a:lumOff val="25000"/>
                </a:schemeClr>
              </a:solidFill>
              <a:uFillTx/>
              <a:latin typeface="Trebuchet MS"/>
            </a:endParaRPr>
          </a:p>
          <a:p>
            <a:pPr lvl="3" marL="16002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Quatrième niveau</a:t>
            </a:r>
            <a:endParaRPr b="0" lang="fr-FR" sz="1200" strike="noStrike" u="none">
              <a:solidFill>
                <a:schemeClr val="dk1">
                  <a:lumMod val="75000"/>
                  <a:lumOff val="25000"/>
                </a:schemeClr>
              </a:solidFill>
              <a:uFillTx/>
              <a:latin typeface="Trebuchet MS"/>
            </a:endParaRPr>
          </a:p>
          <a:p>
            <a:pPr lvl="4" marL="20574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Cinquième niveau</a:t>
            </a:r>
            <a:endParaRPr b="0" lang="fr-FR" sz="1200" strike="noStrike" u="none">
              <a:solidFill>
                <a:schemeClr val="dk1">
                  <a:lumMod val="75000"/>
                  <a:lumOff val="25000"/>
                </a:schemeClr>
              </a:solidFill>
              <a:uFillTx/>
              <a:latin typeface="Trebuchet MS"/>
            </a:endParaRPr>
          </a:p>
        </p:txBody>
      </p:sp>
      <p:sp>
        <p:nvSpPr>
          <p:cNvPr id="327" name="PlaceHolder 3"/>
          <p:cNvSpPr>
            <a:spLocks noGrp="1"/>
          </p:cNvSpPr>
          <p:nvPr>
            <p:ph type="dt" idx="60"/>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&lt;التاريخ/الوقت&gt;</a:t>
            </a:r>
            <a:endParaRPr b="0" lang="en-US" sz="900" strike="noStrike" u="none">
              <a:solidFill>
                <a:srgbClr val="000000"/>
              </a:solidFill>
              <a:uFillTx/>
              <a:latin typeface="Times New Roman"/>
            </a:endParaRPr>
          </a:p>
        </p:txBody>
      </p:sp>
      <p:sp>
        <p:nvSpPr>
          <p:cNvPr id="328" name="PlaceHolder 4"/>
          <p:cNvSpPr>
            <a:spLocks noGrp="1"/>
          </p:cNvSpPr>
          <p:nvPr>
            <p:ph type="ftr" idx="61"/>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329" name="PlaceHolder 5"/>
          <p:cNvSpPr>
            <a:spLocks noGrp="1"/>
          </p:cNvSpPr>
          <p:nvPr>
            <p:ph type="sldNum" idx="62"/>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637DD540-B96D-4EA2-BB8E-02E29A4853B7}" type="slidenum">
              <a:rPr b="0" lang="fr-FR"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9"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32" name="Group 6"/>
          <p:cNvGrpSpPr/>
          <p:nvPr/>
        </p:nvGrpSpPr>
        <p:grpSpPr>
          <a:xfrm>
            <a:off x="0" y="-8640"/>
            <a:ext cx="12191760" cy="6866640"/>
            <a:chOff x="0" y="-8640"/>
            <a:chExt cx="12191760" cy="6866640"/>
          </a:xfrm>
        </p:grpSpPr>
        <p:cxnSp>
          <p:nvCxnSpPr>
            <p:cNvPr id="333"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334"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335"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36"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37"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38"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39"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340"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41"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42"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343" name="PlaceHolder 1"/>
          <p:cNvSpPr>
            <a:spLocks noGrp="1"/>
          </p:cNvSpPr>
          <p:nvPr>
            <p:ph type="title"/>
          </p:nvPr>
        </p:nvSpPr>
        <p:spPr>
          <a:xfrm>
            <a:off x="677160" y="2700720"/>
            <a:ext cx="8596440" cy="1826280"/>
          </a:xfrm>
          <a:prstGeom prst="rect">
            <a:avLst/>
          </a:prstGeom>
          <a:noFill/>
          <a:ln w="0">
            <a:noFill/>
          </a:ln>
        </p:spPr>
        <p:txBody>
          <a:bodyPr lIns="91440" rIns="91440" tIns="45720" bIns="45720" anchor="b">
            <a:noAutofit/>
          </a:bodyPr>
          <a:p>
            <a:pPr indent="0" defTabSz="457200">
              <a:lnSpc>
                <a:spcPct val="100000"/>
              </a:lnSpc>
              <a:buNone/>
            </a:pPr>
            <a:r>
              <a:rPr b="0" lang="fr-FR" sz="4000" strike="noStrike" u="none">
                <a:solidFill>
                  <a:schemeClr val="accent1"/>
                </a:solidFill>
                <a:uFillTx/>
                <a:latin typeface="Trebuchet MS"/>
              </a:rPr>
              <a:t>Modifiez le style du titre</a:t>
            </a:r>
            <a:endParaRPr b="0" lang="fr-FR" sz="4000" strike="noStrike" u="none">
              <a:solidFill>
                <a:schemeClr val="dk1"/>
              </a:solidFill>
              <a:uFillTx/>
              <a:latin typeface="Trebuchet MS"/>
            </a:endParaRPr>
          </a:p>
        </p:txBody>
      </p:sp>
      <p:sp>
        <p:nvSpPr>
          <p:cNvPr id="344" name="PlaceHolder 2"/>
          <p:cNvSpPr>
            <a:spLocks noGrp="1"/>
          </p:cNvSpPr>
          <p:nvPr>
            <p:ph type="body"/>
          </p:nvPr>
        </p:nvSpPr>
        <p:spPr>
          <a:xfrm>
            <a:off x="677160" y="4527360"/>
            <a:ext cx="8596440" cy="86004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0" lang="fr-FR" sz="2000" strike="noStrike" u="none">
                <a:solidFill>
                  <a:schemeClr val="dk1">
                    <a:lumMod val="50000"/>
                    <a:lumOff val="50000"/>
                  </a:schemeClr>
                </a:solidFill>
                <a:uFillTx/>
                <a:latin typeface="Trebuchet MS"/>
              </a:rPr>
              <a:t>Cliquez pour modifier les styles du texte du masque</a:t>
            </a:r>
            <a:endParaRPr b="0" lang="fr-FR" sz="2000" strike="noStrike" u="none">
              <a:solidFill>
                <a:schemeClr val="dk1">
                  <a:lumMod val="75000"/>
                  <a:lumOff val="25000"/>
                </a:schemeClr>
              </a:solidFill>
              <a:uFillTx/>
              <a:latin typeface="Trebuchet MS"/>
            </a:endParaRPr>
          </a:p>
        </p:txBody>
      </p:sp>
      <p:sp>
        <p:nvSpPr>
          <p:cNvPr id="345" name="PlaceHolder 3"/>
          <p:cNvSpPr>
            <a:spLocks noGrp="1"/>
          </p:cNvSpPr>
          <p:nvPr>
            <p:ph type="dt" idx="63"/>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 </a:t>
            </a:r>
            <a:endParaRPr b="0" lang="en-US" sz="900" strike="noStrike" u="none">
              <a:solidFill>
                <a:srgbClr val="000000"/>
              </a:solidFill>
              <a:uFillTx/>
              <a:latin typeface="Times New Roman"/>
            </a:endParaRPr>
          </a:p>
        </p:txBody>
      </p:sp>
      <p:sp>
        <p:nvSpPr>
          <p:cNvPr id="346" name="PlaceHolder 4"/>
          <p:cNvSpPr>
            <a:spLocks noGrp="1"/>
          </p:cNvSpPr>
          <p:nvPr>
            <p:ph type="ftr" idx="64"/>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347" name="PlaceHolder 5"/>
          <p:cNvSpPr>
            <a:spLocks noGrp="1"/>
          </p:cNvSpPr>
          <p:nvPr>
            <p:ph type="sldNum" idx="65"/>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E6DC8F3F-B4BD-4C6A-89B3-1062F9D10C08}" type="slidenum">
              <a:rPr b="0" lang="fr-FR" sz="900" strike="noStrike" u="none">
                <a:solidFill>
                  <a:srgbClr val="e48312"/>
                </a:solidFill>
                <a:uFillTx/>
                <a:latin typeface="Trebuchet MS"/>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1"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48" name="Group 6"/>
          <p:cNvGrpSpPr/>
          <p:nvPr/>
        </p:nvGrpSpPr>
        <p:grpSpPr>
          <a:xfrm>
            <a:off x="0" y="-8640"/>
            <a:ext cx="12191760" cy="6866640"/>
            <a:chOff x="0" y="-8640"/>
            <a:chExt cx="12191760" cy="6866640"/>
          </a:xfrm>
        </p:grpSpPr>
        <p:cxnSp>
          <p:nvCxnSpPr>
            <p:cNvPr id="349"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350"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351"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52"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53"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54"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55"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356"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57"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58"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359"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t">
            <a:noAutofit/>
          </a:bodyPr>
          <a:p>
            <a:pPr indent="0" defTabSz="457200">
              <a:lnSpc>
                <a:spcPct val="100000"/>
              </a:lnSpc>
              <a:buNone/>
            </a:pPr>
            <a:r>
              <a:rPr b="0" lang="fr-FR" sz="3600" strike="noStrike" u="none">
                <a:solidFill>
                  <a:schemeClr val="accent1"/>
                </a:solidFill>
                <a:uFillTx/>
                <a:latin typeface="Trebuchet MS"/>
              </a:rPr>
              <a:t>Modifiez le style du titre</a:t>
            </a:r>
            <a:endParaRPr b="0" lang="fr-FR" sz="3600" strike="noStrike" u="none">
              <a:solidFill>
                <a:schemeClr val="dk1"/>
              </a:solidFill>
              <a:uFillTx/>
              <a:latin typeface="Trebuchet MS"/>
            </a:endParaRPr>
          </a:p>
        </p:txBody>
      </p:sp>
      <p:sp>
        <p:nvSpPr>
          <p:cNvPr id="360" name="PlaceHolder 2"/>
          <p:cNvSpPr>
            <a:spLocks noGrp="1"/>
          </p:cNvSpPr>
          <p:nvPr>
            <p:ph type="body"/>
          </p:nvPr>
        </p:nvSpPr>
        <p:spPr>
          <a:xfrm>
            <a:off x="677160" y="2160720"/>
            <a:ext cx="4183560" cy="3880440"/>
          </a:xfrm>
          <a:prstGeom prst="rect">
            <a:avLst/>
          </a:prstGeom>
          <a:noFill/>
          <a:ln w="0">
            <a:noFill/>
          </a:ln>
        </p:spPr>
        <p:txBody>
          <a:bodyPr lIns="91440" rIns="91440" tIns="45720" bIns="45720" anchor="t">
            <a:noAutofit/>
          </a:bodyPr>
          <a:p>
            <a:pPr marL="343080" indent="-343080" defTabSz="457200">
              <a:lnSpc>
                <a:spcPct val="100000"/>
              </a:lnSpc>
              <a:spcBef>
                <a:spcPts val="1001"/>
              </a:spcBef>
              <a:buClr>
                <a:srgbClr val="e48312"/>
              </a:buClr>
              <a:buSzPct val="80000"/>
              <a:buFont typeface="Wingdings 3" charset="2"/>
              <a:buChar char=""/>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a:p>
            <a:pPr lvl="1" marL="743040" indent="-285840" defTabSz="457200">
              <a:lnSpc>
                <a:spcPct val="100000"/>
              </a:lnSpc>
              <a:spcBef>
                <a:spcPts val="1001"/>
              </a:spcBef>
              <a:buClr>
                <a:srgbClr val="e48312"/>
              </a:buClr>
              <a:buSzPct val="80000"/>
              <a:buFont typeface="Wingdings 3" charset="2"/>
              <a:buChar char=""/>
            </a:pPr>
            <a:r>
              <a:rPr b="0" lang="fr-FR" sz="1600" strike="noStrike" u="none">
                <a:solidFill>
                  <a:schemeClr val="dk1">
                    <a:lumMod val="75000"/>
                    <a:lumOff val="25000"/>
                  </a:schemeClr>
                </a:solidFill>
                <a:uFillTx/>
                <a:latin typeface="Trebuchet MS"/>
              </a:rPr>
              <a:t>Deuxième niveau</a:t>
            </a:r>
            <a:endParaRPr b="0" lang="fr-FR" sz="1600" strike="noStrike" u="none">
              <a:solidFill>
                <a:schemeClr val="dk1">
                  <a:lumMod val="75000"/>
                  <a:lumOff val="25000"/>
                </a:schemeClr>
              </a:solidFill>
              <a:uFillTx/>
              <a:latin typeface="Trebuchet MS"/>
            </a:endParaRPr>
          </a:p>
          <a:p>
            <a:pPr lvl="2" marL="1143000" indent="-228600" defTabSz="457200">
              <a:lnSpc>
                <a:spcPct val="100000"/>
              </a:lnSpc>
              <a:spcBef>
                <a:spcPts val="1001"/>
              </a:spcBef>
              <a:buClr>
                <a:srgbClr val="e48312"/>
              </a:buClr>
              <a:buSzPct val="80000"/>
              <a:buFont typeface="Wingdings 3" charset="2"/>
              <a:buChar char=""/>
            </a:pPr>
            <a:r>
              <a:rPr b="0" lang="fr-FR" sz="1400" strike="noStrike" u="none">
                <a:solidFill>
                  <a:schemeClr val="dk1">
                    <a:lumMod val="75000"/>
                    <a:lumOff val="25000"/>
                  </a:schemeClr>
                </a:solidFill>
                <a:uFillTx/>
                <a:latin typeface="Trebuchet MS"/>
              </a:rPr>
              <a:t>Troisième niveau</a:t>
            </a:r>
            <a:endParaRPr b="0" lang="fr-FR" sz="1400" strike="noStrike" u="none">
              <a:solidFill>
                <a:schemeClr val="dk1">
                  <a:lumMod val="75000"/>
                  <a:lumOff val="25000"/>
                </a:schemeClr>
              </a:solidFill>
              <a:uFillTx/>
              <a:latin typeface="Trebuchet MS"/>
            </a:endParaRPr>
          </a:p>
          <a:p>
            <a:pPr lvl="3" marL="16002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Quatrième niveau</a:t>
            </a:r>
            <a:endParaRPr b="0" lang="fr-FR" sz="1200" strike="noStrike" u="none">
              <a:solidFill>
                <a:schemeClr val="dk1">
                  <a:lumMod val="75000"/>
                  <a:lumOff val="25000"/>
                </a:schemeClr>
              </a:solidFill>
              <a:uFillTx/>
              <a:latin typeface="Trebuchet MS"/>
            </a:endParaRPr>
          </a:p>
          <a:p>
            <a:pPr lvl="4" marL="20574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Cinquième niveau</a:t>
            </a:r>
            <a:endParaRPr b="0" lang="fr-FR" sz="1200" strike="noStrike" u="none">
              <a:solidFill>
                <a:schemeClr val="dk1">
                  <a:lumMod val="75000"/>
                  <a:lumOff val="25000"/>
                </a:schemeClr>
              </a:solidFill>
              <a:uFillTx/>
              <a:latin typeface="Trebuchet MS"/>
            </a:endParaRPr>
          </a:p>
        </p:txBody>
      </p:sp>
      <p:sp>
        <p:nvSpPr>
          <p:cNvPr id="361" name="PlaceHolder 3"/>
          <p:cNvSpPr>
            <a:spLocks noGrp="1"/>
          </p:cNvSpPr>
          <p:nvPr>
            <p:ph type="body"/>
          </p:nvPr>
        </p:nvSpPr>
        <p:spPr>
          <a:xfrm>
            <a:off x="5090040" y="2160720"/>
            <a:ext cx="4183560" cy="3880440"/>
          </a:xfrm>
          <a:prstGeom prst="rect">
            <a:avLst/>
          </a:prstGeom>
          <a:noFill/>
          <a:ln w="0">
            <a:noFill/>
          </a:ln>
        </p:spPr>
        <p:txBody>
          <a:bodyPr lIns="91440" rIns="91440" tIns="45720" bIns="45720" anchor="t">
            <a:noAutofit/>
          </a:bodyPr>
          <a:p>
            <a:pPr marL="343080" indent="-343080" defTabSz="457200">
              <a:lnSpc>
                <a:spcPct val="100000"/>
              </a:lnSpc>
              <a:spcBef>
                <a:spcPts val="1001"/>
              </a:spcBef>
              <a:buClr>
                <a:srgbClr val="e48312"/>
              </a:buClr>
              <a:buSzPct val="80000"/>
              <a:buFont typeface="Wingdings 3" charset="2"/>
              <a:buChar char=""/>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a:p>
            <a:pPr lvl="1" marL="743040" indent="-285840" defTabSz="457200">
              <a:lnSpc>
                <a:spcPct val="100000"/>
              </a:lnSpc>
              <a:spcBef>
                <a:spcPts val="1001"/>
              </a:spcBef>
              <a:buClr>
                <a:srgbClr val="e48312"/>
              </a:buClr>
              <a:buSzPct val="80000"/>
              <a:buFont typeface="Wingdings 3" charset="2"/>
              <a:buChar char=""/>
            </a:pPr>
            <a:r>
              <a:rPr b="0" lang="fr-FR" sz="1600" strike="noStrike" u="none">
                <a:solidFill>
                  <a:schemeClr val="dk1">
                    <a:lumMod val="75000"/>
                    <a:lumOff val="25000"/>
                  </a:schemeClr>
                </a:solidFill>
                <a:uFillTx/>
                <a:latin typeface="Trebuchet MS"/>
              </a:rPr>
              <a:t>Deuxième niveau</a:t>
            </a:r>
            <a:endParaRPr b="0" lang="fr-FR" sz="1600" strike="noStrike" u="none">
              <a:solidFill>
                <a:schemeClr val="dk1">
                  <a:lumMod val="75000"/>
                  <a:lumOff val="25000"/>
                </a:schemeClr>
              </a:solidFill>
              <a:uFillTx/>
              <a:latin typeface="Trebuchet MS"/>
            </a:endParaRPr>
          </a:p>
          <a:p>
            <a:pPr lvl="2" marL="1143000" indent="-228600" defTabSz="457200">
              <a:lnSpc>
                <a:spcPct val="100000"/>
              </a:lnSpc>
              <a:spcBef>
                <a:spcPts val="1001"/>
              </a:spcBef>
              <a:buClr>
                <a:srgbClr val="e48312"/>
              </a:buClr>
              <a:buSzPct val="80000"/>
              <a:buFont typeface="Wingdings 3" charset="2"/>
              <a:buChar char=""/>
            </a:pPr>
            <a:r>
              <a:rPr b="0" lang="fr-FR" sz="1400" strike="noStrike" u="none">
                <a:solidFill>
                  <a:schemeClr val="dk1">
                    <a:lumMod val="75000"/>
                    <a:lumOff val="25000"/>
                  </a:schemeClr>
                </a:solidFill>
                <a:uFillTx/>
                <a:latin typeface="Trebuchet MS"/>
              </a:rPr>
              <a:t>Troisième niveau</a:t>
            </a:r>
            <a:endParaRPr b="0" lang="fr-FR" sz="1400" strike="noStrike" u="none">
              <a:solidFill>
                <a:schemeClr val="dk1">
                  <a:lumMod val="75000"/>
                  <a:lumOff val="25000"/>
                </a:schemeClr>
              </a:solidFill>
              <a:uFillTx/>
              <a:latin typeface="Trebuchet MS"/>
            </a:endParaRPr>
          </a:p>
          <a:p>
            <a:pPr lvl="3" marL="16002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Quatrième niveau</a:t>
            </a:r>
            <a:endParaRPr b="0" lang="fr-FR" sz="1200" strike="noStrike" u="none">
              <a:solidFill>
                <a:schemeClr val="dk1">
                  <a:lumMod val="75000"/>
                  <a:lumOff val="25000"/>
                </a:schemeClr>
              </a:solidFill>
              <a:uFillTx/>
              <a:latin typeface="Trebuchet MS"/>
            </a:endParaRPr>
          </a:p>
          <a:p>
            <a:pPr lvl="4" marL="20574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Cinquième niveau</a:t>
            </a:r>
            <a:endParaRPr b="0" lang="fr-FR" sz="1200" strike="noStrike" u="none">
              <a:solidFill>
                <a:schemeClr val="dk1">
                  <a:lumMod val="75000"/>
                  <a:lumOff val="25000"/>
                </a:schemeClr>
              </a:solidFill>
              <a:uFillTx/>
              <a:latin typeface="Trebuchet MS"/>
            </a:endParaRPr>
          </a:p>
        </p:txBody>
      </p:sp>
      <p:sp>
        <p:nvSpPr>
          <p:cNvPr id="362" name="PlaceHolder 4"/>
          <p:cNvSpPr>
            <a:spLocks noGrp="1"/>
          </p:cNvSpPr>
          <p:nvPr>
            <p:ph type="dt" idx="66"/>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 </a:t>
            </a:r>
            <a:endParaRPr b="0" lang="en-US" sz="900" strike="noStrike" u="none">
              <a:solidFill>
                <a:srgbClr val="000000"/>
              </a:solidFill>
              <a:uFillTx/>
              <a:latin typeface="Times New Roman"/>
            </a:endParaRPr>
          </a:p>
        </p:txBody>
      </p:sp>
      <p:sp>
        <p:nvSpPr>
          <p:cNvPr id="363" name="PlaceHolder 5"/>
          <p:cNvSpPr>
            <a:spLocks noGrp="1"/>
          </p:cNvSpPr>
          <p:nvPr>
            <p:ph type="ftr" idx="67"/>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364" name="PlaceHolder 6"/>
          <p:cNvSpPr>
            <a:spLocks noGrp="1"/>
          </p:cNvSpPr>
          <p:nvPr>
            <p:ph type="sldNum" idx="68"/>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3E358323-89A5-4BD8-B656-C454731117D4}" type="slidenum">
              <a:rPr b="0" lang="fr-FR" sz="900" strike="noStrike" u="none">
                <a:solidFill>
                  <a:srgbClr val="e48312"/>
                </a:solidFill>
                <a:uFillTx/>
                <a:latin typeface="Trebuchet MS"/>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3"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68" name="Group 6"/>
          <p:cNvGrpSpPr/>
          <p:nvPr/>
        </p:nvGrpSpPr>
        <p:grpSpPr>
          <a:xfrm>
            <a:off x="0" y="-8640"/>
            <a:ext cx="12191760" cy="6866640"/>
            <a:chOff x="0" y="-8640"/>
            <a:chExt cx="12191760" cy="6866640"/>
          </a:xfrm>
        </p:grpSpPr>
        <p:cxnSp>
          <p:nvCxnSpPr>
            <p:cNvPr id="369"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370"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371"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72"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73"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74"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75"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376"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77"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78"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379"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t">
            <a:noAutofit/>
          </a:bodyPr>
          <a:p>
            <a:pPr indent="0" defTabSz="457200">
              <a:lnSpc>
                <a:spcPct val="100000"/>
              </a:lnSpc>
              <a:buNone/>
            </a:pPr>
            <a:r>
              <a:rPr b="0" lang="fr-FR" sz="3600" strike="noStrike" u="none">
                <a:solidFill>
                  <a:schemeClr val="accent1"/>
                </a:solidFill>
                <a:uFillTx/>
                <a:latin typeface="Trebuchet MS"/>
              </a:rPr>
              <a:t>Modifiez le style du titre</a:t>
            </a:r>
            <a:endParaRPr b="0" lang="fr-FR" sz="3600" strike="noStrike" u="none">
              <a:solidFill>
                <a:schemeClr val="dk1"/>
              </a:solidFill>
              <a:uFillTx/>
              <a:latin typeface="Trebuchet MS"/>
            </a:endParaRPr>
          </a:p>
        </p:txBody>
      </p:sp>
      <p:sp>
        <p:nvSpPr>
          <p:cNvPr id="380" name="PlaceHolder 2"/>
          <p:cNvSpPr>
            <a:spLocks noGrp="1"/>
          </p:cNvSpPr>
          <p:nvPr>
            <p:ph type="body"/>
          </p:nvPr>
        </p:nvSpPr>
        <p:spPr>
          <a:xfrm>
            <a:off x="675720" y="2161080"/>
            <a:ext cx="4185360" cy="576000"/>
          </a:xfrm>
          <a:prstGeom prst="rect">
            <a:avLst/>
          </a:prstGeom>
          <a:noFill/>
          <a:ln w="0">
            <a:noFill/>
          </a:ln>
        </p:spPr>
        <p:txBody>
          <a:bodyPr lIns="91440" rIns="91440" tIns="45720" bIns="45720" anchor="b">
            <a:noAutofit/>
          </a:bodyPr>
          <a:p>
            <a:pPr indent="0" defTabSz="457200">
              <a:lnSpc>
                <a:spcPct val="100000"/>
              </a:lnSpc>
              <a:spcBef>
                <a:spcPts val="1001"/>
              </a:spcBef>
              <a:buNone/>
              <a:tabLst>
                <a:tab algn="l" pos="0"/>
              </a:tabLst>
            </a:pPr>
            <a:r>
              <a:rPr b="0" lang="fr-FR" sz="2400" strike="noStrike" u="none">
                <a:solidFill>
                  <a:schemeClr val="dk1">
                    <a:lumMod val="75000"/>
                    <a:lumOff val="25000"/>
                  </a:schemeClr>
                </a:solidFill>
                <a:uFillTx/>
                <a:latin typeface="Trebuchet MS"/>
              </a:rPr>
              <a:t>Cliquez pour modifier les styles du texte du masque</a:t>
            </a:r>
            <a:endParaRPr b="0" lang="fr-FR" sz="2400" strike="noStrike" u="none">
              <a:solidFill>
                <a:schemeClr val="dk1">
                  <a:lumMod val="75000"/>
                  <a:lumOff val="25000"/>
                </a:schemeClr>
              </a:solidFill>
              <a:uFillTx/>
              <a:latin typeface="Trebuchet MS"/>
            </a:endParaRPr>
          </a:p>
        </p:txBody>
      </p:sp>
      <p:sp>
        <p:nvSpPr>
          <p:cNvPr id="381" name="PlaceHolder 3"/>
          <p:cNvSpPr>
            <a:spLocks noGrp="1"/>
          </p:cNvSpPr>
          <p:nvPr>
            <p:ph type="body"/>
          </p:nvPr>
        </p:nvSpPr>
        <p:spPr>
          <a:xfrm>
            <a:off x="675720" y="2737080"/>
            <a:ext cx="4185360" cy="3303720"/>
          </a:xfrm>
          <a:prstGeom prst="rect">
            <a:avLst/>
          </a:prstGeom>
          <a:noFill/>
          <a:ln w="0">
            <a:noFill/>
          </a:ln>
        </p:spPr>
        <p:txBody>
          <a:bodyPr lIns="91440" rIns="91440" tIns="45720" bIns="45720" anchor="t">
            <a:normAutofit/>
          </a:bodyPr>
          <a:p>
            <a:pPr marL="343080" indent="-343080" defTabSz="457200">
              <a:lnSpc>
                <a:spcPct val="100000"/>
              </a:lnSpc>
              <a:spcBef>
                <a:spcPts val="1001"/>
              </a:spcBef>
              <a:buClr>
                <a:srgbClr val="e48312"/>
              </a:buClr>
              <a:buSzPct val="80000"/>
              <a:buFont typeface="Wingdings 3" charset="2"/>
              <a:buChar char=""/>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a:p>
            <a:pPr lvl="1" marL="743040" indent="-285840" defTabSz="457200">
              <a:lnSpc>
                <a:spcPct val="100000"/>
              </a:lnSpc>
              <a:spcBef>
                <a:spcPts val="1001"/>
              </a:spcBef>
              <a:buClr>
                <a:srgbClr val="e48312"/>
              </a:buClr>
              <a:buSzPct val="80000"/>
              <a:buFont typeface="Wingdings 3" charset="2"/>
              <a:buChar char=""/>
            </a:pPr>
            <a:r>
              <a:rPr b="0" lang="fr-FR" sz="1600" strike="noStrike" u="none">
                <a:solidFill>
                  <a:schemeClr val="dk1">
                    <a:lumMod val="75000"/>
                    <a:lumOff val="25000"/>
                  </a:schemeClr>
                </a:solidFill>
                <a:uFillTx/>
                <a:latin typeface="Trebuchet MS"/>
              </a:rPr>
              <a:t>Deuxième niveau</a:t>
            </a:r>
            <a:endParaRPr b="0" lang="fr-FR" sz="1600" strike="noStrike" u="none">
              <a:solidFill>
                <a:schemeClr val="dk1">
                  <a:lumMod val="75000"/>
                  <a:lumOff val="25000"/>
                </a:schemeClr>
              </a:solidFill>
              <a:uFillTx/>
              <a:latin typeface="Trebuchet MS"/>
            </a:endParaRPr>
          </a:p>
          <a:p>
            <a:pPr lvl="2" marL="1143000" indent="-228600" defTabSz="457200">
              <a:lnSpc>
                <a:spcPct val="100000"/>
              </a:lnSpc>
              <a:spcBef>
                <a:spcPts val="1001"/>
              </a:spcBef>
              <a:buClr>
                <a:srgbClr val="e48312"/>
              </a:buClr>
              <a:buSzPct val="80000"/>
              <a:buFont typeface="Wingdings 3" charset="2"/>
              <a:buChar char=""/>
            </a:pPr>
            <a:r>
              <a:rPr b="0" lang="fr-FR" sz="1400" strike="noStrike" u="none">
                <a:solidFill>
                  <a:schemeClr val="dk1">
                    <a:lumMod val="75000"/>
                    <a:lumOff val="25000"/>
                  </a:schemeClr>
                </a:solidFill>
                <a:uFillTx/>
                <a:latin typeface="Trebuchet MS"/>
              </a:rPr>
              <a:t>Troisième niveau</a:t>
            </a:r>
            <a:endParaRPr b="0" lang="fr-FR" sz="1400" strike="noStrike" u="none">
              <a:solidFill>
                <a:schemeClr val="dk1">
                  <a:lumMod val="75000"/>
                  <a:lumOff val="25000"/>
                </a:schemeClr>
              </a:solidFill>
              <a:uFillTx/>
              <a:latin typeface="Trebuchet MS"/>
            </a:endParaRPr>
          </a:p>
          <a:p>
            <a:pPr lvl="3" marL="16002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Quatrième niveau</a:t>
            </a:r>
            <a:endParaRPr b="0" lang="fr-FR" sz="1200" strike="noStrike" u="none">
              <a:solidFill>
                <a:schemeClr val="dk1">
                  <a:lumMod val="75000"/>
                  <a:lumOff val="25000"/>
                </a:schemeClr>
              </a:solidFill>
              <a:uFillTx/>
              <a:latin typeface="Trebuchet MS"/>
            </a:endParaRPr>
          </a:p>
          <a:p>
            <a:pPr lvl="4" marL="20574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Cinquième niveau</a:t>
            </a:r>
            <a:endParaRPr b="0" lang="fr-FR" sz="1200" strike="noStrike" u="none">
              <a:solidFill>
                <a:schemeClr val="dk1">
                  <a:lumMod val="75000"/>
                  <a:lumOff val="25000"/>
                </a:schemeClr>
              </a:solidFill>
              <a:uFillTx/>
              <a:latin typeface="Trebuchet MS"/>
            </a:endParaRPr>
          </a:p>
        </p:txBody>
      </p:sp>
      <p:sp>
        <p:nvSpPr>
          <p:cNvPr id="382" name="PlaceHolder 4"/>
          <p:cNvSpPr>
            <a:spLocks noGrp="1"/>
          </p:cNvSpPr>
          <p:nvPr>
            <p:ph type="body"/>
          </p:nvPr>
        </p:nvSpPr>
        <p:spPr>
          <a:xfrm>
            <a:off x="5088240" y="2161080"/>
            <a:ext cx="4185360" cy="576000"/>
          </a:xfrm>
          <a:prstGeom prst="rect">
            <a:avLst/>
          </a:prstGeom>
          <a:noFill/>
          <a:ln w="0">
            <a:noFill/>
          </a:ln>
        </p:spPr>
        <p:txBody>
          <a:bodyPr lIns="91440" rIns="91440" tIns="45720" bIns="45720" anchor="b">
            <a:noAutofit/>
          </a:bodyPr>
          <a:p>
            <a:pPr indent="0" defTabSz="457200">
              <a:lnSpc>
                <a:spcPct val="100000"/>
              </a:lnSpc>
              <a:spcBef>
                <a:spcPts val="1001"/>
              </a:spcBef>
              <a:buNone/>
              <a:tabLst>
                <a:tab algn="l" pos="0"/>
              </a:tabLst>
            </a:pPr>
            <a:r>
              <a:rPr b="0" lang="fr-FR" sz="2400" strike="noStrike" u="none">
                <a:solidFill>
                  <a:schemeClr val="dk1">
                    <a:lumMod val="75000"/>
                    <a:lumOff val="25000"/>
                  </a:schemeClr>
                </a:solidFill>
                <a:uFillTx/>
                <a:latin typeface="Trebuchet MS"/>
              </a:rPr>
              <a:t>Cliquez pour modifier les styles du texte du masque</a:t>
            </a:r>
            <a:endParaRPr b="0" lang="fr-FR" sz="2400" strike="noStrike" u="none">
              <a:solidFill>
                <a:schemeClr val="dk1">
                  <a:lumMod val="75000"/>
                  <a:lumOff val="25000"/>
                </a:schemeClr>
              </a:solidFill>
              <a:uFillTx/>
              <a:latin typeface="Trebuchet MS"/>
            </a:endParaRPr>
          </a:p>
        </p:txBody>
      </p:sp>
      <p:sp>
        <p:nvSpPr>
          <p:cNvPr id="383" name="PlaceHolder 5"/>
          <p:cNvSpPr>
            <a:spLocks noGrp="1"/>
          </p:cNvSpPr>
          <p:nvPr>
            <p:ph type="body"/>
          </p:nvPr>
        </p:nvSpPr>
        <p:spPr>
          <a:xfrm>
            <a:off x="5088240" y="2737080"/>
            <a:ext cx="4185360" cy="3303720"/>
          </a:xfrm>
          <a:prstGeom prst="rect">
            <a:avLst/>
          </a:prstGeom>
          <a:noFill/>
          <a:ln w="0">
            <a:noFill/>
          </a:ln>
        </p:spPr>
        <p:txBody>
          <a:bodyPr lIns="91440" rIns="91440" tIns="45720" bIns="45720" anchor="t">
            <a:normAutofit/>
          </a:bodyPr>
          <a:p>
            <a:pPr marL="343080" indent="-343080" defTabSz="457200">
              <a:lnSpc>
                <a:spcPct val="100000"/>
              </a:lnSpc>
              <a:spcBef>
                <a:spcPts val="1001"/>
              </a:spcBef>
              <a:buClr>
                <a:srgbClr val="e48312"/>
              </a:buClr>
              <a:buSzPct val="80000"/>
              <a:buFont typeface="Wingdings 3" charset="2"/>
              <a:buChar char=""/>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a:p>
            <a:pPr lvl="1" marL="743040" indent="-285840" defTabSz="457200">
              <a:lnSpc>
                <a:spcPct val="100000"/>
              </a:lnSpc>
              <a:spcBef>
                <a:spcPts val="1001"/>
              </a:spcBef>
              <a:buClr>
                <a:srgbClr val="e48312"/>
              </a:buClr>
              <a:buSzPct val="80000"/>
              <a:buFont typeface="Wingdings 3" charset="2"/>
              <a:buChar char=""/>
            </a:pPr>
            <a:r>
              <a:rPr b="0" lang="fr-FR" sz="1600" strike="noStrike" u="none">
                <a:solidFill>
                  <a:schemeClr val="dk1">
                    <a:lumMod val="75000"/>
                    <a:lumOff val="25000"/>
                  </a:schemeClr>
                </a:solidFill>
                <a:uFillTx/>
                <a:latin typeface="Trebuchet MS"/>
              </a:rPr>
              <a:t>Deuxième niveau</a:t>
            </a:r>
            <a:endParaRPr b="0" lang="fr-FR" sz="1600" strike="noStrike" u="none">
              <a:solidFill>
                <a:schemeClr val="dk1">
                  <a:lumMod val="75000"/>
                  <a:lumOff val="25000"/>
                </a:schemeClr>
              </a:solidFill>
              <a:uFillTx/>
              <a:latin typeface="Trebuchet MS"/>
            </a:endParaRPr>
          </a:p>
          <a:p>
            <a:pPr lvl="2" marL="1143000" indent="-228600" defTabSz="457200">
              <a:lnSpc>
                <a:spcPct val="100000"/>
              </a:lnSpc>
              <a:spcBef>
                <a:spcPts val="1001"/>
              </a:spcBef>
              <a:buClr>
                <a:srgbClr val="e48312"/>
              </a:buClr>
              <a:buSzPct val="80000"/>
              <a:buFont typeface="Wingdings 3" charset="2"/>
              <a:buChar char=""/>
            </a:pPr>
            <a:r>
              <a:rPr b="0" lang="fr-FR" sz="1400" strike="noStrike" u="none">
                <a:solidFill>
                  <a:schemeClr val="dk1">
                    <a:lumMod val="75000"/>
                    <a:lumOff val="25000"/>
                  </a:schemeClr>
                </a:solidFill>
                <a:uFillTx/>
                <a:latin typeface="Trebuchet MS"/>
              </a:rPr>
              <a:t>Troisième niveau</a:t>
            </a:r>
            <a:endParaRPr b="0" lang="fr-FR" sz="1400" strike="noStrike" u="none">
              <a:solidFill>
                <a:schemeClr val="dk1">
                  <a:lumMod val="75000"/>
                  <a:lumOff val="25000"/>
                </a:schemeClr>
              </a:solidFill>
              <a:uFillTx/>
              <a:latin typeface="Trebuchet MS"/>
            </a:endParaRPr>
          </a:p>
          <a:p>
            <a:pPr lvl="3" marL="16002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Quatrième niveau</a:t>
            </a:r>
            <a:endParaRPr b="0" lang="fr-FR" sz="1200" strike="noStrike" u="none">
              <a:solidFill>
                <a:schemeClr val="dk1">
                  <a:lumMod val="75000"/>
                  <a:lumOff val="25000"/>
                </a:schemeClr>
              </a:solidFill>
              <a:uFillTx/>
              <a:latin typeface="Trebuchet MS"/>
            </a:endParaRPr>
          </a:p>
          <a:p>
            <a:pPr lvl="4" marL="20574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Cinquième niveau</a:t>
            </a:r>
            <a:endParaRPr b="0" lang="fr-FR" sz="1200" strike="noStrike" u="none">
              <a:solidFill>
                <a:schemeClr val="dk1">
                  <a:lumMod val="75000"/>
                  <a:lumOff val="25000"/>
                </a:schemeClr>
              </a:solidFill>
              <a:uFillTx/>
              <a:latin typeface="Trebuchet MS"/>
            </a:endParaRPr>
          </a:p>
        </p:txBody>
      </p:sp>
      <p:sp>
        <p:nvSpPr>
          <p:cNvPr id="384" name="PlaceHolder 6"/>
          <p:cNvSpPr>
            <a:spLocks noGrp="1"/>
          </p:cNvSpPr>
          <p:nvPr>
            <p:ph type="dt" idx="69"/>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&lt;التاريخ/الوقت&gt;</a:t>
            </a:r>
            <a:endParaRPr b="0" lang="en-US" sz="900" strike="noStrike" u="none">
              <a:solidFill>
                <a:srgbClr val="000000"/>
              </a:solidFill>
              <a:uFillTx/>
              <a:latin typeface="Times New Roman"/>
            </a:endParaRPr>
          </a:p>
        </p:txBody>
      </p:sp>
      <p:sp>
        <p:nvSpPr>
          <p:cNvPr id="385" name="PlaceHolder 7"/>
          <p:cNvSpPr>
            <a:spLocks noGrp="1"/>
          </p:cNvSpPr>
          <p:nvPr>
            <p:ph type="ftr" idx="70"/>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386" name="PlaceHolder 8"/>
          <p:cNvSpPr>
            <a:spLocks noGrp="1"/>
          </p:cNvSpPr>
          <p:nvPr>
            <p:ph type="sldNum" idx="71"/>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DD5F8DF5-3153-416B-A64B-C614E10E9C9F}" type="slidenum">
              <a:rPr b="0" lang="fr-FR"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5"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87" name="Group 6"/>
          <p:cNvGrpSpPr/>
          <p:nvPr/>
        </p:nvGrpSpPr>
        <p:grpSpPr>
          <a:xfrm>
            <a:off x="0" y="-8640"/>
            <a:ext cx="12191760" cy="6866640"/>
            <a:chOff x="0" y="-8640"/>
            <a:chExt cx="12191760" cy="6866640"/>
          </a:xfrm>
        </p:grpSpPr>
        <p:cxnSp>
          <p:nvCxnSpPr>
            <p:cNvPr id="388"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389"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390"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91"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92"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93"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94"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395"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96"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397"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398" name="PlaceHolder 1"/>
          <p:cNvSpPr>
            <a:spLocks noGrp="1"/>
          </p:cNvSpPr>
          <p:nvPr>
            <p:ph type="title"/>
          </p:nvPr>
        </p:nvSpPr>
        <p:spPr>
          <a:xfrm>
            <a:off x="677160" y="609480"/>
            <a:ext cx="8596440" cy="1320480"/>
          </a:xfrm>
          <a:prstGeom prst="rect">
            <a:avLst/>
          </a:prstGeom>
          <a:noFill/>
          <a:ln w="0">
            <a:noFill/>
          </a:ln>
        </p:spPr>
        <p:txBody>
          <a:bodyPr lIns="91440" rIns="91440" tIns="45720" bIns="45720" anchor="t">
            <a:noAutofit/>
          </a:bodyPr>
          <a:p>
            <a:pPr indent="0" defTabSz="457200">
              <a:lnSpc>
                <a:spcPct val="100000"/>
              </a:lnSpc>
              <a:buNone/>
            </a:pPr>
            <a:r>
              <a:rPr b="0" lang="fr-FR" sz="3600" strike="noStrike" u="none">
                <a:solidFill>
                  <a:schemeClr val="accent1"/>
                </a:solidFill>
                <a:uFillTx/>
                <a:latin typeface="Trebuchet MS"/>
              </a:rPr>
              <a:t>Modifiez le style du titre</a:t>
            </a:r>
            <a:endParaRPr b="0" lang="fr-FR" sz="3600" strike="noStrike" u="none">
              <a:solidFill>
                <a:schemeClr val="dk1"/>
              </a:solidFill>
              <a:uFillTx/>
              <a:latin typeface="Trebuchet MS"/>
            </a:endParaRPr>
          </a:p>
        </p:txBody>
      </p:sp>
      <p:sp>
        <p:nvSpPr>
          <p:cNvPr id="399" name="PlaceHolder 2"/>
          <p:cNvSpPr>
            <a:spLocks noGrp="1"/>
          </p:cNvSpPr>
          <p:nvPr>
            <p:ph type="dt" idx="72"/>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 </a:t>
            </a:r>
            <a:endParaRPr b="0" lang="en-US" sz="900" strike="noStrike" u="none">
              <a:solidFill>
                <a:srgbClr val="000000"/>
              </a:solidFill>
              <a:uFillTx/>
              <a:latin typeface="Times New Roman"/>
            </a:endParaRPr>
          </a:p>
        </p:txBody>
      </p:sp>
      <p:sp>
        <p:nvSpPr>
          <p:cNvPr id="400" name="PlaceHolder 3"/>
          <p:cNvSpPr>
            <a:spLocks noGrp="1"/>
          </p:cNvSpPr>
          <p:nvPr>
            <p:ph type="ftr" idx="73"/>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01" name="PlaceHolder 4"/>
          <p:cNvSpPr>
            <a:spLocks noGrp="1"/>
          </p:cNvSpPr>
          <p:nvPr>
            <p:ph type="sldNum" idx="74"/>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A73AFA5B-7FDD-4BCA-944F-917DC4DC6288}" type="slidenum">
              <a:rPr b="0" lang="fr-FR" sz="900" strike="noStrike" u="none">
                <a:solidFill>
                  <a:srgbClr val="e48312"/>
                </a:solidFill>
                <a:uFillTx/>
                <a:latin typeface="Trebuchet MS"/>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7"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03" name="Group 6"/>
          <p:cNvGrpSpPr/>
          <p:nvPr/>
        </p:nvGrpSpPr>
        <p:grpSpPr>
          <a:xfrm>
            <a:off x="0" y="-8640"/>
            <a:ext cx="12191760" cy="6866640"/>
            <a:chOff x="0" y="-8640"/>
            <a:chExt cx="12191760" cy="6866640"/>
          </a:xfrm>
        </p:grpSpPr>
        <p:cxnSp>
          <p:nvCxnSpPr>
            <p:cNvPr id="404"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405"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406"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07"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08"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09"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10"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411"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12"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13"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414" name="PlaceHolder 1"/>
          <p:cNvSpPr>
            <a:spLocks noGrp="1"/>
          </p:cNvSpPr>
          <p:nvPr>
            <p:ph type="dt" idx="75"/>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 </a:t>
            </a:r>
            <a:endParaRPr b="0" lang="en-US" sz="900" strike="noStrike" u="none">
              <a:solidFill>
                <a:srgbClr val="000000"/>
              </a:solidFill>
              <a:uFillTx/>
              <a:latin typeface="Times New Roman"/>
            </a:endParaRPr>
          </a:p>
        </p:txBody>
      </p:sp>
      <p:sp>
        <p:nvSpPr>
          <p:cNvPr id="415" name="PlaceHolder 2"/>
          <p:cNvSpPr>
            <a:spLocks noGrp="1"/>
          </p:cNvSpPr>
          <p:nvPr>
            <p:ph type="ftr" idx="76"/>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16" name="PlaceHolder 3"/>
          <p:cNvSpPr>
            <a:spLocks noGrp="1"/>
          </p:cNvSpPr>
          <p:nvPr>
            <p:ph type="sldNum" idx="77"/>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4C28F725-701E-48CE-80B5-E3847789D39F}" type="slidenum">
              <a:rPr b="0" lang="fr-FR" sz="900" strike="noStrike" u="none">
                <a:solidFill>
                  <a:srgbClr val="e48312"/>
                </a:solidFill>
                <a:uFillTx/>
                <a:latin typeface="Trebuchet MS"/>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9"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17" name="Group 6"/>
          <p:cNvGrpSpPr/>
          <p:nvPr/>
        </p:nvGrpSpPr>
        <p:grpSpPr>
          <a:xfrm>
            <a:off x="0" y="-8640"/>
            <a:ext cx="12191760" cy="6866640"/>
            <a:chOff x="0" y="-8640"/>
            <a:chExt cx="12191760" cy="6866640"/>
          </a:xfrm>
        </p:grpSpPr>
        <p:cxnSp>
          <p:nvCxnSpPr>
            <p:cNvPr id="418"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419"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420"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21"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22"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23"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24"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425"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26"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27"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428" name="PlaceHolder 1"/>
          <p:cNvSpPr>
            <a:spLocks noGrp="1"/>
          </p:cNvSpPr>
          <p:nvPr>
            <p:ph type="title"/>
          </p:nvPr>
        </p:nvSpPr>
        <p:spPr>
          <a:xfrm>
            <a:off x="677160" y="1498680"/>
            <a:ext cx="3854160" cy="1278000"/>
          </a:xfrm>
          <a:prstGeom prst="rect">
            <a:avLst/>
          </a:prstGeom>
          <a:noFill/>
          <a:ln w="0">
            <a:noFill/>
          </a:ln>
        </p:spPr>
        <p:txBody>
          <a:bodyPr lIns="91440" rIns="91440" tIns="45720" bIns="45720" anchor="b">
            <a:normAutofit/>
          </a:bodyPr>
          <a:p>
            <a:pPr indent="0" defTabSz="457200">
              <a:lnSpc>
                <a:spcPct val="100000"/>
              </a:lnSpc>
              <a:buNone/>
            </a:pPr>
            <a:r>
              <a:rPr b="0" lang="fr-FR" sz="2000" strike="noStrike" u="none">
                <a:solidFill>
                  <a:schemeClr val="accent1"/>
                </a:solidFill>
                <a:uFillTx/>
                <a:latin typeface="Trebuchet MS"/>
              </a:rPr>
              <a:t>Modifiez le style du titre</a:t>
            </a:r>
            <a:endParaRPr b="0" lang="fr-FR" sz="2000" strike="noStrike" u="none">
              <a:solidFill>
                <a:schemeClr val="dk1"/>
              </a:solidFill>
              <a:uFillTx/>
              <a:latin typeface="Trebuchet MS"/>
            </a:endParaRPr>
          </a:p>
        </p:txBody>
      </p:sp>
      <p:sp>
        <p:nvSpPr>
          <p:cNvPr id="429" name="PlaceHolder 2"/>
          <p:cNvSpPr>
            <a:spLocks noGrp="1"/>
          </p:cNvSpPr>
          <p:nvPr>
            <p:ph type="body"/>
          </p:nvPr>
        </p:nvSpPr>
        <p:spPr>
          <a:xfrm>
            <a:off x="4760640" y="514800"/>
            <a:ext cx="4513320" cy="5526000"/>
          </a:xfrm>
          <a:prstGeom prst="rect">
            <a:avLst/>
          </a:prstGeom>
          <a:noFill/>
          <a:ln w="0">
            <a:noFill/>
          </a:ln>
        </p:spPr>
        <p:txBody>
          <a:bodyPr lIns="91440" rIns="91440" tIns="45720" bIns="45720" anchor="t">
            <a:normAutofit/>
          </a:bodyPr>
          <a:p>
            <a:pPr marL="343080" indent="-343080" defTabSz="457200">
              <a:lnSpc>
                <a:spcPct val="100000"/>
              </a:lnSpc>
              <a:spcBef>
                <a:spcPts val="1001"/>
              </a:spcBef>
              <a:buClr>
                <a:srgbClr val="e48312"/>
              </a:buClr>
              <a:buSzPct val="80000"/>
              <a:buFont typeface="Wingdings 3" charset="2"/>
              <a:buChar char=""/>
            </a:pPr>
            <a:r>
              <a:rPr b="0" lang="fr-FR" sz="1800" strike="noStrike" u="none">
                <a:solidFill>
                  <a:schemeClr val="dk1">
                    <a:lumMod val="75000"/>
                    <a:lumOff val="25000"/>
                  </a:schemeClr>
                </a:solidFill>
                <a:uFillTx/>
                <a:latin typeface="Trebuchet MS"/>
              </a:rPr>
              <a:t>Cliquez pour modifier les styles du texte du masque</a:t>
            </a:r>
            <a:endParaRPr b="0" lang="fr-FR" sz="1800" strike="noStrike" u="none">
              <a:solidFill>
                <a:schemeClr val="dk1">
                  <a:lumMod val="75000"/>
                  <a:lumOff val="25000"/>
                </a:schemeClr>
              </a:solidFill>
              <a:uFillTx/>
              <a:latin typeface="Trebuchet MS"/>
            </a:endParaRPr>
          </a:p>
          <a:p>
            <a:pPr lvl="1" marL="743040" indent="-285840" defTabSz="457200">
              <a:lnSpc>
                <a:spcPct val="100000"/>
              </a:lnSpc>
              <a:spcBef>
                <a:spcPts val="1001"/>
              </a:spcBef>
              <a:buClr>
                <a:srgbClr val="e48312"/>
              </a:buClr>
              <a:buSzPct val="80000"/>
              <a:buFont typeface="Wingdings 3" charset="2"/>
              <a:buChar char=""/>
            </a:pPr>
            <a:r>
              <a:rPr b="0" lang="fr-FR" sz="1600" strike="noStrike" u="none">
                <a:solidFill>
                  <a:schemeClr val="dk1">
                    <a:lumMod val="75000"/>
                    <a:lumOff val="25000"/>
                  </a:schemeClr>
                </a:solidFill>
                <a:uFillTx/>
                <a:latin typeface="Trebuchet MS"/>
              </a:rPr>
              <a:t>Deuxième niveau</a:t>
            </a:r>
            <a:endParaRPr b="0" lang="fr-FR" sz="1600" strike="noStrike" u="none">
              <a:solidFill>
                <a:schemeClr val="dk1">
                  <a:lumMod val="75000"/>
                  <a:lumOff val="25000"/>
                </a:schemeClr>
              </a:solidFill>
              <a:uFillTx/>
              <a:latin typeface="Trebuchet MS"/>
            </a:endParaRPr>
          </a:p>
          <a:p>
            <a:pPr lvl="2" marL="1143000" indent="-228600" defTabSz="457200">
              <a:lnSpc>
                <a:spcPct val="100000"/>
              </a:lnSpc>
              <a:spcBef>
                <a:spcPts val="1001"/>
              </a:spcBef>
              <a:buClr>
                <a:srgbClr val="e48312"/>
              </a:buClr>
              <a:buSzPct val="80000"/>
              <a:buFont typeface="Wingdings 3" charset="2"/>
              <a:buChar char=""/>
            </a:pPr>
            <a:r>
              <a:rPr b="0" lang="fr-FR" sz="1400" strike="noStrike" u="none">
                <a:solidFill>
                  <a:schemeClr val="dk1">
                    <a:lumMod val="75000"/>
                    <a:lumOff val="25000"/>
                  </a:schemeClr>
                </a:solidFill>
                <a:uFillTx/>
                <a:latin typeface="Trebuchet MS"/>
              </a:rPr>
              <a:t>Troisième niveau</a:t>
            </a:r>
            <a:endParaRPr b="0" lang="fr-FR" sz="1400" strike="noStrike" u="none">
              <a:solidFill>
                <a:schemeClr val="dk1">
                  <a:lumMod val="75000"/>
                  <a:lumOff val="25000"/>
                </a:schemeClr>
              </a:solidFill>
              <a:uFillTx/>
              <a:latin typeface="Trebuchet MS"/>
            </a:endParaRPr>
          </a:p>
          <a:p>
            <a:pPr lvl="3" marL="16002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Quatrième niveau</a:t>
            </a:r>
            <a:endParaRPr b="0" lang="fr-FR" sz="1200" strike="noStrike" u="none">
              <a:solidFill>
                <a:schemeClr val="dk1">
                  <a:lumMod val="75000"/>
                  <a:lumOff val="25000"/>
                </a:schemeClr>
              </a:solidFill>
              <a:uFillTx/>
              <a:latin typeface="Trebuchet MS"/>
            </a:endParaRPr>
          </a:p>
          <a:p>
            <a:pPr lvl="4" marL="2057400" indent="-228600" defTabSz="457200">
              <a:lnSpc>
                <a:spcPct val="100000"/>
              </a:lnSpc>
              <a:spcBef>
                <a:spcPts val="1001"/>
              </a:spcBef>
              <a:buClr>
                <a:srgbClr val="e48312"/>
              </a:buClr>
              <a:buSzPct val="80000"/>
              <a:buFont typeface="Wingdings 3" charset="2"/>
              <a:buChar char=""/>
            </a:pPr>
            <a:r>
              <a:rPr b="0" lang="fr-FR" sz="1200" strike="noStrike" u="none">
                <a:solidFill>
                  <a:schemeClr val="dk1">
                    <a:lumMod val="75000"/>
                    <a:lumOff val="25000"/>
                  </a:schemeClr>
                </a:solidFill>
                <a:uFillTx/>
                <a:latin typeface="Trebuchet MS"/>
              </a:rPr>
              <a:t>Cinquième niveau</a:t>
            </a:r>
            <a:endParaRPr b="0" lang="fr-FR" sz="1200" strike="noStrike" u="none">
              <a:solidFill>
                <a:schemeClr val="dk1">
                  <a:lumMod val="75000"/>
                  <a:lumOff val="25000"/>
                </a:schemeClr>
              </a:solidFill>
              <a:uFillTx/>
              <a:latin typeface="Trebuchet MS"/>
            </a:endParaRPr>
          </a:p>
        </p:txBody>
      </p:sp>
      <p:sp>
        <p:nvSpPr>
          <p:cNvPr id="430" name="PlaceHolder 3"/>
          <p:cNvSpPr>
            <a:spLocks noGrp="1"/>
          </p:cNvSpPr>
          <p:nvPr>
            <p:ph type="body"/>
          </p:nvPr>
        </p:nvSpPr>
        <p:spPr>
          <a:xfrm>
            <a:off x="677160" y="2777040"/>
            <a:ext cx="3854160" cy="258408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fr-FR" sz="1400" strike="noStrike" u="none">
                <a:solidFill>
                  <a:schemeClr val="dk1">
                    <a:lumMod val="75000"/>
                    <a:lumOff val="25000"/>
                  </a:schemeClr>
                </a:solidFill>
                <a:uFillTx/>
                <a:latin typeface="Trebuchet MS"/>
              </a:rPr>
              <a:t>Cliquez pour modifier les styles du texte du masque</a:t>
            </a:r>
            <a:endParaRPr b="0" lang="fr-FR" sz="1400" strike="noStrike" u="none">
              <a:solidFill>
                <a:schemeClr val="dk1">
                  <a:lumMod val="75000"/>
                  <a:lumOff val="25000"/>
                </a:schemeClr>
              </a:solidFill>
              <a:uFillTx/>
              <a:latin typeface="Trebuchet MS"/>
            </a:endParaRPr>
          </a:p>
        </p:txBody>
      </p:sp>
      <p:sp>
        <p:nvSpPr>
          <p:cNvPr id="431" name="PlaceHolder 4"/>
          <p:cNvSpPr>
            <a:spLocks noGrp="1"/>
          </p:cNvSpPr>
          <p:nvPr>
            <p:ph type="dt" idx="78"/>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&lt;التاريخ/الوقت&gt;</a:t>
            </a:r>
            <a:endParaRPr b="0" lang="en-US" sz="900" strike="noStrike" u="none">
              <a:solidFill>
                <a:srgbClr val="000000"/>
              </a:solidFill>
              <a:uFillTx/>
              <a:latin typeface="Times New Roman"/>
            </a:endParaRPr>
          </a:p>
        </p:txBody>
      </p:sp>
      <p:sp>
        <p:nvSpPr>
          <p:cNvPr id="432" name="PlaceHolder 5"/>
          <p:cNvSpPr>
            <a:spLocks noGrp="1"/>
          </p:cNvSpPr>
          <p:nvPr>
            <p:ph type="ftr" idx="79"/>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433" name="PlaceHolder 6"/>
          <p:cNvSpPr>
            <a:spLocks noGrp="1"/>
          </p:cNvSpPr>
          <p:nvPr>
            <p:ph type="sldNum" idx="80"/>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B31B0CAD-AA60-41F7-9C39-8363E0B96CA3}" type="slidenum">
              <a:rPr b="0" lang="fr-FR"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1"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34" name="Group 6"/>
          <p:cNvGrpSpPr/>
          <p:nvPr/>
        </p:nvGrpSpPr>
        <p:grpSpPr>
          <a:xfrm>
            <a:off x="0" y="-8640"/>
            <a:ext cx="12191760" cy="6866640"/>
            <a:chOff x="0" y="-8640"/>
            <a:chExt cx="12191760" cy="6866640"/>
          </a:xfrm>
        </p:grpSpPr>
        <p:cxnSp>
          <p:nvCxnSpPr>
            <p:cNvPr id="435" name="Straight Connector 19"/>
            <p:cNvCxnSpPr/>
            <p:nvPr/>
          </p:nvCxnSpPr>
          <p:spPr>
            <a:xfrm>
              <a:off x="9370800" y="0"/>
              <a:ext cx="1219680" cy="6858360"/>
            </a:xfrm>
            <a:prstGeom prst="straightConnector1">
              <a:avLst/>
            </a:prstGeom>
            <a:ln cap="rnd" w="9525">
              <a:solidFill>
                <a:srgbClr val="ffffff">
                  <a:lumMod val="75000"/>
                </a:srgbClr>
              </a:solidFill>
              <a:round/>
            </a:ln>
          </p:spPr>
        </p:cxnSp>
        <p:cxnSp>
          <p:nvCxnSpPr>
            <p:cNvPr id="436" name="Straight Connector 20"/>
            <p:cNvCxnSpPr/>
            <p:nvPr/>
          </p:nvCxnSpPr>
          <p:spPr>
            <a:xfrm flipH="1">
              <a:off x="7425000" y="3681360"/>
              <a:ext cx="4763880" cy="3177000"/>
            </a:xfrm>
            <a:prstGeom prst="straightConnector1">
              <a:avLst/>
            </a:prstGeom>
            <a:ln cap="rnd" w="9525">
              <a:solidFill>
                <a:srgbClr val="ffffff">
                  <a:lumMod val="85000"/>
                </a:srgbClr>
              </a:solidFill>
              <a:round/>
            </a:ln>
          </p:spPr>
        </p:cxnSp>
        <p:sp>
          <p:nvSpPr>
            <p:cNvPr id="437"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38"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39"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40"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41"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000000"/>
                </a:solidFill>
                <a:uFillTx/>
                <a:latin typeface="Arial"/>
              </a:endParaRPr>
            </a:p>
          </p:txBody>
        </p:sp>
        <p:sp>
          <p:nvSpPr>
            <p:cNvPr id="442"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43"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44"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grpSp>
      <p:sp>
        <p:nvSpPr>
          <p:cNvPr id="445" name="PlaceHolder 1"/>
          <p:cNvSpPr>
            <a:spLocks noGrp="1"/>
          </p:cNvSpPr>
          <p:nvPr>
            <p:ph type="title"/>
          </p:nvPr>
        </p:nvSpPr>
        <p:spPr>
          <a:xfrm>
            <a:off x="677160" y="4800600"/>
            <a:ext cx="8596440" cy="566280"/>
          </a:xfrm>
          <a:prstGeom prst="rect">
            <a:avLst/>
          </a:prstGeom>
          <a:noFill/>
          <a:ln w="0">
            <a:noFill/>
          </a:ln>
        </p:spPr>
        <p:txBody>
          <a:bodyPr lIns="91440" rIns="91440" tIns="45720" bIns="45720" anchor="b">
            <a:normAutofit/>
          </a:bodyPr>
          <a:p>
            <a:pPr indent="0" defTabSz="457200">
              <a:lnSpc>
                <a:spcPct val="100000"/>
              </a:lnSpc>
              <a:buNone/>
            </a:pPr>
            <a:r>
              <a:rPr b="0" lang="fr-FR" sz="2400" strike="noStrike" u="none">
                <a:solidFill>
                  <a:schemeClr val="accent1"/>
                </a:solidFill>
                <a:uFillTx/>
                <a:latin typeface="Trebuchet MS"/>
              </a:rPr>
              <a:t>Modifiez le style du titre</a:t>
            </a:r>
            <a:endParaRPr b="0" lang="fr-FR" sz="2400" strike="noStrike" u="none">
              <a:solidFill>
                <a:schemeClr val="dk1"/>
              </a:solidFill>
              <a:uFillTx/>
              <a:latin typeface="Trebuchet MS"/>
            </a:endParaRPr>
          </a:p>
        </p:txBody>
      </p:sp>
      <p:sp>
        <p:nvSpPr>
          <p:cNvPr id="446" name="PlaceHolder 2"/>
          <p:cNvSpPr>
            <a:spLocks noGrp="1"/>
          </p:cNvSpPr>
          <p:nvPr>
            <p:ph type="body"/>
          </p:nvPr>
        </p:nvSpPr>
        <p:spPr>
          <a:xfrm>
            <a:off x="677160" y="609480"/>
            <a:ext cx="8596440" cy="3845520"/>
          </a:xfrm>
          <a:prstGeom prst="rect">
            <a:avLst/>
          </a:prstGeom>
          <a:noFill/>
          <a:ln w="0">
            <a:noFill/>
          </a:ln>
        </p:spPr>
        <p:txBody>
          <a:bodyPr lIns="90000" rIns="90000" tIns="45000" bIns="45000" anchor="t">
            <a:normAutofit/>
          </a:bodyPr>
          <a:p>
            <a:pPr indent="0" algn="ctr" defTabSz="914400">
              <a:lnSpc>
                <a:spcPct val="100000"/>
              </a:lnSpc>
              <a:buNone/>
              <a:tabLst>
                <a:tab algn="l" pos="0"/>
              </a:tabLst>
            </a:pPr>
            <a:r>
              <a:rPr b="0" lang="fr-FR" sz="1600" strike="noStrike" u="none">
                <a:solidFill>
                  <a:schemeClr val="dk1"/>
                </a:solidFill>
                <a:uFillTx/>
                <a:latin typeface="Trebuchet MS"/>
              </a:rPr>
              <a:t>Cliquez sur l'icône pour ajouter une image</a:t>
            </a:r>
            <a:endParaRPr b="0" lang="fr-FR" sz="1600" strike="noStrike" u="none">
              <a:solidFill>
                <a:schemeClr val="dk1">
                  <a:lumMod val="75000"/>
                  <a:lumOff val="25000"/>
                </a:schemeClr>
              </a:solidFill>
              <a:uFillTx/>
              <a:latin typeface="Trebuchet MS"/>
            </a:endParaRPr>
          </a:p>
        </p:txBody>
      </p:sp>
      <p:sp>
        <p:nvSpPr>
          <p:cNvPr id="447" name="PlaceHolder 3"/>
          <p:cNvSpPr>
            <a:spLocks noGrp="1"/>
          </p:cNvSpPr>
          <p:nvPr>
            <p:ph type="body"/>
          </p:nvPr>
        </p:nvSpPr>
        <p:spPr>
          <a:xfrm>
            <a:off x="677160" y="5367240"/>
            <a:ext cx="8596440" cy="67356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fr-FR" sz="1200" strike="noStrike" u="none">
                <a:solidFill>
                  <a:schemeClr val="dk1">
                    <a:lumMod val="75000"/>
                    <a:lumOff val="25000"/>
                  </a:schemeClr>
                </a:solidFill>
                <a:uFillTx/>
                <a:latin typeface="Trebuchet MS"/>
              </a:rPr>
              <a:t>Cliquez pour modifier les styles du texte du masque</a:t>
            </a:r>
            <a:endParaRPr b="0" lang="fr-FR" sz="1200" strike="noStrike" u="none">
              <a:solidFill>
                <a:schemeClr val="dk1">
                  <a:lumMod val="75000"/>
                  <a:lumOff val="25000"/>
                </a:schemeClr>
              </a:solidFill>
              <a:uFillTx/>
              <a:latin typeface="Trebuchet MS"/>
            </a:endParaRPr>
          </a:p>
        </p:txBody>
      </p:sp>
      <p:sp>
        <p:nvSpPr>
          <p:cNvPr id="448" name="PlaceHolder 4"/>
          <p:cNvSpPr>
            <a:spLocks noGrp="1"/>
          </p:cNvSpPr>
          <p:nvPr>
            <p:ph type="dt" idx="81"/>
          </p:nvPr>
        </p:nvSpPr>
        <p:spPr>
          <a:xfrm>
            <a:off x="7205040" y="6041520"/>
            <a:ext cx="9115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8b8b8b"/>
                </a:solidFill>
                <a:uFillTx/>
                <a:latin typeface="Trebuchet MS"/>
              </a:defRPr>
            </a:lvl1pPr>
          </a:lstStyle>
          <a:p>
            <a:pPr indent="0" algn="r" defTabSz="914400">
              <a:lnSpc>
                <a:spcPct val="100000"/>
              </a:lnSpc>
              <a:buNone/>
            </a:pPr>
            <a:r>
              <a:rPr b="0" lang="fr-FR" sz="900" strike="noStrike" u="none">
                <a:solidFill>
                  <a:srgbClr val="8b8b8b"/>
                </a:solidFill>
                <a:uFillTx/>
                <a:latin typeface="Trebuchet MS"/>
              </a:rPr>
              <a:t>&lt;التاريخ/الوقت&gt;</a:t>
            </a:r>
            <a:endParaRPr b="0" lang="en-US" sz="900" strike="noStrike" u="none">
              <a:solidFill>
                <a:srgbClr val="000000"/>
              </a:solidFill>
              <a:uFillTx/>
              <a:latin typeface="Times New Roman"/>
            </a:endParaRPr>
          </a:p>
        </p:txBody>
      </p:sp>
      <p:sp>
        <p:nvSpPr>
          <p:cNvPr id="449" name="PlaceHolder 5"/>
          <p:cNvSpPr>
            <a:spLocks noGrp="1"/>
          </p:cNvSpPr>
          <p:nvPr>
            <p:ph type="ftr" idx="82"/>
          </p:nvPr>
        </p:nvSpPr>
        <p:spPr>
          <a:xfrm>
            <a:off x="677160" y="6041520"/>
            <a:ext cx="629712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&lt;تذييل&gt;</a:t>
            </a:r>
            <a:endParaRPr b="0" lang="en-US" sz="1400" strike="noStrike" u="none">
              <a:solidFill>
                <a:srgbClr val="000000"/>
              </a:solidFill>
              <a:uFillTx/>
              <a:latin typeface="Times New Roman"/>
            </a:endParaRPr>
          </a:p>
        </p:txBody>
      </p:sp>
      <p:sp>
        <p:nvSpPr>
          <p:cNvPr id="450" name="PlaceHolder 6"/>
          <p:cNvSpPr>
            <a:spLocks noGrp="1"/>
          </p:cNvSpPr>
          <p:nvPr>
            <p:ph type="sldNum" idx="83"/>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900" strike="noStrike" u="none">
                <a:solidFill>
                  <a:srgbClr val="e48312"/>
                </a:solidFill>
                <a:uFillTx/>
                <a:latin typeface="Trebuchet MS"/>
              </a:defRPr>
            </a:lvl1pPr>
          </a:lstStyle>
          <a:p>
            <a:pPr indent="0" algn="r" defTabSz="914400">
              <a:lnSpc>
                <a:spcPct val="100000"/>
              </a:lnSpc>
              <a:buNone/>
            </a:pPr>
            <a:fld id="{4C994618-5FAE-4E5C-85B5-60ACFFDDC3F8}" type="slidenum">
              <a:rPr b="0" lang="fr-FR" sz="900" strike="noStrike" u="none">
                <a:solidFill>
                  <a:srgbClr val="e48312"/>
                </a:solidFill>
                <a:uFillTx/>
                <a:latin typeface="Trebuchet MS"/>
              </a:rPr>
              <a:t>&lt;الرقم&gt;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3"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24" name="Secteurs 6"/>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25" name="Ellipse 7"/>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26" name="Bouée 10"/>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27" name="Rectangle 1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28" name="Rectangle 14"/>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29" name="PlaceHolder 1"/>
          <p:cNvSpPr>
            <a:spLocks noGrp="1"/>
          </p:cNvSpPr>
          <p:nvPr>
            <p:ph type="title"/>
          </p:nvPr>
        </p:nvSpPr>
        <p:spPr>
          <a:xfrm>
            <a:off x="9144000" y="274680"/>
            <a:ext cx="2437920" cy="5851080"/>
          </a:xfrm>
          <a:prstGeom prst="rect">
            <a:avLst/>
          </a:prstGeom>
          <a:noFill/>
          <a:ln w="0">
            <a:noFill/>
          </a:ln>
        </p:spPr>
        <p:txBody>
          <a:bodyPr lIns="45000" rIns="45000" tIns="90000" bIns="90000" anchor="ctr" vert="eaVert">
            <a:noAutofit/>
          </a:bodyPr>
          <a:p>
            <a:pPr indent="0">
              <a:lnSpc>
                <a:spcPct val="100000"/>
              </a:lnSpc>
              <a:buNone/>
            </a:pPr>
            <a:r>
              <a:rPr b="0" lang="fr-FR" sz="4300" strike="noStrike" u="none">
                <a:solidFill>
                  <a:schemeClr val="dk2"/>
                </a:solidFill>
                <a:uFillTx/>
                <a:latin typeface="Gill Sans MT"/>
              </a:rPr>
              <a:t>Cliquez pour modifier le style du titre</a:t>
            </a:r>
            <a:endParaRPr b="0" lang="fr-FR" sz="4300" strike="noStrike" u="none">
              <a:solidFill>
                <a:schemeClr val="dk1"/>
              </a:solidFill>
              <a:uFillTx/>
              <a:latin typeface="Gill Sans MT"/>
            </a:endParaRPr>
          </a:p>
        </p:txBody>
      </p:sp>
      <p:sp>
        <p:nvSpPr>
          <p:cNvPr id="30" name="PlaceHolder 2"/>
          <p:cNvSpPr>
            <a:spLocks noGrp="1"/>
          </p:cNvSpPr>
          <p:nvPr>
            <p:ph type="body"/>
          </p:nvPr>
        </p:nvSpPr>
        <p:spPr>
          <a:xfrm>
            <a:off x="1523880" y="274680"/>
            <a:ext cx="7416360" cy="5851080"/>
          </a:xfrm>
          <a:prstGeom prst="rect">
            <a:avLst/>
          </a:prstGeom>
          <a:noFill/>
          <a:ln w="0">
            <a:noFill/>
          </a:ln>
        </p:spPr>
        <p:txBody>
          <a:bodyPr lIns="45000" rIns="45000" tIns="90000" bIns="90000" anchor="t" vert="eaVert">
            <a:noAutofit/>
          </a:bodyPr>
          <a:p>
            <a:pPr marL="365760" indent="-283320">
              <a:lnSpc>
                <a:spcPct val="100000"/>
              </a:lnSpc>
              <a:spcBef>
                <a:spcPts val="601"/>
              </a:spcBef>
              <a:buClr>
                <a:srgbClr val="3891a7"/>
              </a:buClr>
              <a:buSzPct val="80000"/>
              <a:buFont typeface="Wingdings 2" charset="2"/>
              <a:buChar char=""/>
            </a:pPr>
            <a:r>
              <a:rPr b="0" lang="fr-FR" sz="3200" strike="noStrike" u="none">
                <a:solidFill>
                  <a:schemeClr val="dk1"/>
                </a:solidFill>
                <a:uFillTx/>
                <a:latin typeface="Gill Sans MT"/>
              </a:rPr>
              <a:t>Cliquez pour modifier les styles du texte du masque</a:t>
            </a:r>
            <a:endParaRPr b="0" lang="fr-FR" sz="3200" strike="noStrike" u="none">
              <a:solidFill>
                <a:schemeClr val="dk1"/>
              </a:solidFill>
              <a:uFillTx/>
              <a:latin typeface="Gill Sans MT"/>
            </a:endParaRPr>
          </a:p>
          <a:p>
            <a:pPr lvl="1" marL="640080" indent="-237600">
              <a:lnSpc>
                <a:spcPct val="100000"/>
              </a:lnSpc>
              <a:spcBef>
                <a:spcPts val="550"/>
              </a:spcBef>
              <a:buClr>
                <a:srgbClr val="3891a7"/>
              </a:buClr>
              <a:buFont typeface="Verdana"/>
              <a:buChar char="◦"/>
            </a:pPr>
            <a:r>
              <a:rPr b="0" lang="fr-FR" sz="2800" strike="noStrike" u="none">
                <a:solidFill>
                  <a:schemeClr val="dk1"/>
                </a:solidFill>
                <a:uFillTx/>
                <a:latin typeface="Gill Sans MT"/>
              </a:rPr>
              <a:t>Deuxième niveau</a:t>
            </a:r>
            <a:endParaRPr b="0" lang="fr-FR" sz="2800" strike="noStrike" u="none">
              <a:solidFill>
                <a:schemeClr val="dk1"/>
              </a:solidFill>
              <a:uFillTx/>
              <a:latin typeface="Gill Sans MT"/>
            </a:endParaRPr>
          </a:p>
          <a:p>
            <a:pPr lvl="2" marL="887040" indent="-228600">
              <a:lnSpc>
                <a:spcPct val="100000"/>
              </a:lnSpc>
              <a:spcBef>
                <a:spcPts val="479"/>
              </a:spcBef>
              <a:buClr>
                <a:srgbClr val="feb80a"/>
              </a:buClr>
              <a:buFont typeface="Wingdings 2" charset="2"/>
              <a:buChar char=""/>
            </a:pPr>
            <a:r>
              <a:rPr b="0" lang="fr-FR" sz="2400" strike="noStrike" u="none">
                <a:solidFill>
                  <a:schemeClr val="dk1"/>
                </a:solidFill>
                <a:uFillTx/>
                <a:latin typeface="Gill Sans MT"/>
              </a:rPr>
              <a:t>Troisième niveau</a:t>
            </a:r>
            <a:endParaRPr b="0" lang="fr-FR" sz="2400" strike="noStrike" u="none">
              <a:solidFill>
                <a:schemeClr val="dk1"/>
              </a:solidFill>
              <a:uFillTx/>
              <a:latin typeface="Gill Sans MT"/>
            </a:endParaRPr>
          </a:p>
          <a:p>
            <a:pPr lvl="3" marL="1097280" indent="-173880">
              <a:lnSpc>
                <a:spcPct val="100000"/>
              </a:lnSpc>
              <a:spcBef>
                <a:spcPts val="400"/>
              </a:spcBef>
              <a:buClr>
                <a:srgbClr val="c32d2e"/>
              </a:buClr>
              <a:buFont typeface="Wingdings 2" charset="2"/>
              <a:buChar char=""/>
            </a:pPr>
            <a:r>
              <a:rPr b="0" lang="fr-FR" sz="2000" strike="noStrike" u="none">
                <a:solidFill>
                  <a:schemeClr val="dk1"/>
                </a:solidFill>
                <a:uFillTx/>
                <a:latin typeface="Gill Sans MT"/>
              </a:rPr>
              <a:t>Quatrième niveau</a:t>
            </a:r>
            <a:endParaRPr b="0" lang="fr-FR" sz="2000" strike="noStrike" u="none">
              <a:solidFill>
                <a:schemeClr val="dk1"/>
              </a:solidFill>
              <a:uFillTx/>
              <a:latin typeface="Gill Sans MT"/>
            </a:endParaRPr>
          </a:p>
          <a:p>
            <a:pPr lvl="4" marL="1298520" indent="-182880">
              <a:lnSpc>
                <a:spcPct val="100000"/>
              </a:lnSpc>
              <a:spcBef>
                <a:spcPts val="400"/>
              </a:spcBef>
              <a:buClr>
                <a:srgbClr val="84aa33"/>
              </a:buClr>
              <a:buFont typeface="Wingdings 2" charset="2"/>
              <a:buChar char=""/>
            </a:pPr>
            <a:r>
              <a:rPr b="0" lang="fr-FR" sz="2000" strike="noStrike" u="none">
                <a:solidFill>
                  <a:schemeClr val="dk1"/>
                </a:solidFill>
                <a:uFillTx/>
                <a:latin typeface="Gill Sans MT"/>
              </a:rPr>
              <a:t>Cinquième niveau</a:t>
            </a:r>
            <a:endParaRPr b="0" lang="fr-FR" sz="2000" strike="noStrike" u="none">
              <a:solidFill>
                <a:schemeClr val="dk1"/>
              </a:solidFill>
              <a:uFillTx/>
              <a:latin typeface="Gill Sans MT"/>
            </a:endParaRPr>
          </a:p>
        </p:txBody>
      </p:sp>
      <p:sp>
        <p:nvSpPr>
          <p:cNvPr id="31" name="PlaceHolder 3"/>
          <p:cNvSpPr>
            <a:spLocks noGrp="1"/>
          </p:cNvSpPr>
          <p:nvPr>
            <p:ph type="dt" idx="7"/>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32" name="PlaceHolder 4"/>
          <p:cNvSpPr>
            <a:spLocks noGrp="1"/>
          </p:cNvSpPr>
          <p:nvPr>
            <p:ph type="ftr" idx="8"/>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33" name="PlaceHolder 5"/>
          <p:cNvSpPr>
            <a:spLocks noGrp="1"/>
          </p:cNvSpPr>
          <p:nvPr>
            <p:ph type="sldNum" idx="9"/>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C3D35DF6-CAED-4DA1-B577-DA925039BA24}"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3"/>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51" name="PlaceHolder 1"/>
          <p:cNvSpPr>
            <a:spLocks noGrp="1"/>
          </p:cNvSpPr>
          <p:nvPr>
            <p:ph type="title"/>
          </p:nvPr>
        </p:nvSpPr>
        <p:spPr>
          <a:xfrm>
            <a:off x="914400" y="2130480"/>
            <a:ext cx="10362960" cy="1469520"/>
          </a:xfrm>
          <a:prstGeom prst="rect">
            <a:avLst/>
          </a:prstGeom>
          <a:noFill/>
          <a:ln w="0">
            <a:noFill/>
          </a:ln>
        </p:spPr>
        <p:txBody>
          <a:bodyPr numCol="1" spcCol="0" lIns="91440" rIns="91440" tIns="45720" bIns="45720" anchor="ctr">
            <a:noAutofit/>
          </a:bodyPr>
          <a:p>
            <a:pPr indent="0" algn="ctr">
              <a:lnSpc>
                <a:spcPct val="100000"/>
              </a:lnSpc>
              <a:buNone/>
            </a:pPr>
            <a:r>
              <a:rPr b="0" lang="fr-FR" sz="4400" strike="noStrike" u="none">
                <a:solidFill>
                  <a:schemeClr val="dk2"/>
                </a:solidFill>
                <a:uFillTx/>
                <a:latin typeface="Arial"/>
              </a:rPr>
              <a:t>Cliquez pour modifier le style du titre</a:t>
            </a:r>
            <a:endParaRPr b="0" lang="fr-FR" sz="4400" strike="noStrike" u="none">
              <a:solidFill>
                <a:schemeClr val="dk1"/>
              </a:solidFill>
              <a:uFillTx/>
              <a:latin typeface="Arial"/>
            </a:endParaRPr>
          </a:p>
        </p:txBody>
      </p:sp>
      <p:sp>
        <p:nvSpPr>
          <p:cNvPr id="452" name="PlaceHolder 2"/>
          <p:cNvSpPr>
            <a:spLocks noGrp="1"/>
          </p:cNvSpPr>
          <p:nvPr>
            <p:ph type="dt" idx="84"/>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53" name="PlaceHolder 3"/>
          <p:cNvSpPr>
            <a:spLocks noGrp="1"/>
          </p:cNvSpPr>
          <p:nvPr>
            <p:ph type="ftr" idx="85"/>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54" name="PlaceHolder 4"/>
          <p:cNvSpPr>
            <a:spLocks noGrp="1"/>
          </p:cNvSpPr>
          <p:nvPr>
            <p:ph type="sldNum" idx="86"/>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CDA6F94E-C450-49B2-A5CE-2ABB6393A2D2}"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
        <p:nvSpPr>
          <p:cNvPr id="45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ar-DZ" sz="3200" strike="noStrike" u="none">
                <a:solidFill>
                  <a:schemeClr val="dk1"/>
                </a:solidFill>
                <a:uFillTx/>
                <a:latin typeface="Arial"/>
              </a:rPr>
              <a:t>انقر لتحرير نسَق نص المخطط</a:t>
            </a:r>
            <a:endParaRPr b="0" lang="fr-FR" sz="3200" strike="noStrike" u="none">
              <a:solidFill>
                <a:schemeClr val="dk1"/>
              </a:solidFill>
              <a:uFillTx/>
              <a:latin typeface="Arial"/>
            </a:endParaRPr>
          </a:p>
          <a:p>
            <a:pPr lvl="1" marL="864000" indent="-324000">
              <a:spcBef>
                <a:spcPts val="1134"/>
              </a:spcBef>
              <a:buClr>
                <a:srgbClr val="000000"/>
              </a:buClr>
              <a:buSzPct val="75000"/>
              <a:buFont typeface="Symbol" charset="2"/>
              <a:buChar char=""/>
            </a:pPr>
            <a:r>
              <a:rPr b="0" lang="ar-DZ" sz="2400" strike="noStrike" u="none">
                <a:solidFill>
                  <a:schemeClr val="dk1"/>
                </a:solidFill>
                <a:uFillTx/>
                <a:latin typeface="Arial"/>
              </a:rPr>
              <a:t>المستوى الثاني للمخطط</a:t>
            </a:r>
            <a:endParaRPr b="0" lang="fr-FR" sz="2400" strike="noStrike" u="none">
              <a:solidFill>
                <a:schemeClr val="dk1"/>
              </a:solidFill>
              <a:uFillTx/>
              <a:latin typeface="Arial"/>
            </a:endParaRPr>
          </a:p>
          <a:p>
            <a:pPr lvl="2" marL="1296000" indent="-288000">
              <a:spcBef>
                <a:spcPts val="850"/>
              </a:spcBef>
              <a:buClr>
                <a:srgbClr val="000000"/>
              </a:buClr>
              <a:buSzPct val="45000"/>
              <a:buFont typeface="Wingdings" charset="2"/>
              <a:buChar char=""/>
            </a:pPr>
            <a:r>
              <a:rPr b="0" lang="ar-DZ" sz="2000" strike="noStrike" u="none">
                <a:solidFill>
                  <a:schemeClr val="dk1"/>
                </a:solidFill>
                <a:uFillTx/>
                <a:latin typeface="Arial"/>
              </a:rPr>
              <a:t>المستوى الثالث للمخطط</a:t>
            </a:r>
            <a:endParaRPr b="0" lang="fr-FR" sz="2000" strike="noStrike" u="none">
              <a:solidFill>
                <a:schemeClr val="dk1"/>
              </a:solidFill>
              <a:uFillTx/>
              <a:latin typeface="Arial"/>
            </a:endParaRPr>
          </a:p>
          <a:p>
            <a:pPr lvl="3" marL="1728000" indent="-216000">
              <a:spcBef>
                <a:spcPts val="567"/>
              </a:spcBef>
              <a:buClr>
                <a:srgbClr val="000000"/>
              </a:buClr>
              <a:buSzPct val="75000"/>
              <a:buFont typeface="Symbol" charset="2"/>
              <a:buChar char=""/>
            </a:pPr>
            <a:r>
              <a:rPr b="0" lang="ar-DZ" sz="2000" strike="noStrike" u="none">
                <a:solidFill>
                  <a:schemeClr val="dk1"/>
                </a:solidFill>
                <a:uFillTx/>
                <a:latin typeface="Arial"/>
              </a:rPr>
              <a:t>المستوى الرابع للمخطط</a:t>
            </a:r>
            <a:endParaRPr b="0" lang="fr-FR" sz="2000" strike="noStrike" u="none">
              <a:solidFill>
                <a:schemeClr val="dk1"/>
              </a:solidFill>
              <a:uFillTx/>
              <a:latin typeface="Arial"/>
            </a:endParaRPr>
          </a:p>
          <a:p>
            <a:pPr lvl="4" marL="2160000" indent="-216000">
              <a:spcBef>
                <a:spcPts val="283"/>
              </a:spcBef>
              <a:buClr>
                <a:srgbClr val="000000"/>
              </a:buClr>
              <a:buSzPct val="45000"/>
              <a:buFont typeface="Wingdings" charset="2"/>
              <a:buChar char=""/>
            </a:pPr>
            <a:r>
              <a:rPr b="0" lang="ar-DZ" sz="2000" strike="noStrike" u="none">
                <a:solidFill>
                  <a:schemeClr val="dk1"/>
                </a:solidFill>
                <a:uFillTx/>
                <a:latin typeface="Arial"/>
              </a:rPr>
              <a:t>المستوى الخامس للمخطط</a:t>
            </a:r>
            <a:endParaRPr b="0" lang="fr-FR" sz="2000" strike="noStrike" u="none">
              <a:solidFill>
                <a:schemeClr val="dk1"/>
              </a:solidFill>
              <a:uFillTx/>
              <a:latin typeface="Arial"/>
            </a:endParaRPr>
          </a:p>
          <a:p>
            <a:pPr lvl="5" marL="2592000" indent="-216000">
              <a:spcBef>
                <a:spcPts val="283"/>
              </a:spcBef>
              <a:buClr>
                <a:srgbClr val="000000"/>
              </a:buClr>
              <a:buSzPct val="45000"/>
              <a:buFont typeface="Wingdings" charset="2"/>
              <a:buChar char=""/>
            </a:pPr>
            <a:r>
              <a:rPr b="0" lang="ar-DZ" sz="2000" strike="noStrike" u="none">
                <a:solidFill>
                  <a:schemeClr val="dk1"/>
                </a:solidFill>
                <a:uFillTx/>
                <a:latin typeface="Arial"/>
              </a:rPr>
              <a:t>المستوى السادس للمخطط</a:t>
            </a:r>
            <a:endParaRPr b="0" lang="fr-FR" sz="2000" strike="noStrike" u="none">
              <a:solidFill>
                <a:schemeClr val="dk1"/>
              </a:solidFill>
              <a:uFillTx/>
              <a:latin typeface="Arial"/>
            </a:endParaRPr>
          </a:p>
          <a:p>
            <a:pPr lvl="6" marL="3024000" indent="-216000">
              <a:spcBef>
                <a:spcPts val="283"/>
              </a:spcBef>
              <a:buClr>
                <a:srgbClr val="000000"/>
              </a:buClr>
              <a:buSzPct val="45000"/>
              <a:buFont typeface="Wingdings" charset="2"/>
              <a:buChar char=""/>
            </a:pPr>
            <a:r>
              <a:rPr b="0" lang="ar-DZ" sz="2000" strike="noStrike" u="none">
                <a:solidFill>
                  <a:schemeClr val="dk1"/>
                </a:solidFill>
                <a:uFillTx/>
                <a:latin typeface="Arial"/>
              </a:rPr>
              <a:t>المستوى السابع للمخطط</a:t>
            </a:r>
            <a:endParaRPr b="0" lang="fr-FR" sz="2000" strike="noStrike" u="non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715" r:id="rId3"/>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58" name="PlaceHolder 1"/>
          <p:cNvSpPr>
            <a:spLocks noGrp="1"/>
          </p:cNvSpPr>
          <p:nvPr>
            <p:ph type="title"/>
          </p:nvPr>
        </p:nvSpPr>
        <p:spPr>
          <a:xfrm>
            <a:off x="609480" y="274680"/>
            <a:ext cx="10972440" cy="1142640"/>
          </a:xfrm>
          <a:prstGeom prst="rect">
            <a:avLst/>
          </a:prstGeom>
          <a:noFill/>
          <a:ln w="0">
            <a:noFill/>
          </a:ln>
        </p:spPr>
        <p:txBody>
          <a:bodyPr numCol="1" spcCol="0" lIns="91440" rIns="91440" tIns="45720" bIns="45720" anchor="ctr">
            <a:noAutofit/>
          </a:bodyPr>
          <a:p>
            <a:pPr indent="0" algn="ctr">
              <a:lnSpc>
                <a:spcPct val="100000"/>
              </a:lnSpc>
              <a:buNone/>
            </a:pPr>
            <a:r>
              <a:rPr b="0" lang="fr-FR" sz="4400" strike="noStrike" u="none">
                <a:solidFill>
                  <a:schemeClr val="dk2"/>
                </a:solidFill>
                <a:uFillTx/>
                <a:latin typeface="Arial"/>
              </a:rPr>
              <a:t>Cliquez pour modifier le style du titre</a:t>
            </a:r>
            <a:endParaRPr b="0" lang="fr-FR" sz="4400" strike="noStrike" u="none">
              <a:solidFill>
                <a:schemeClr val="dk1"/>
              </a:solidFill>
              <a:uFillTx/>
              <a:latin typeface="Arial"/>
            </a:endParaRPr>
          </a:p>
        </p:txBody>
      </p:sp>
      <p:sp>
        <p:nvSpPr>
          <p:cNvPr id="459" name="PlaceHolder 2"/>
          <p:cNvSpPr>
            <a:spLocks noGrp="1"/>
          </p:cNvSpPr>
          <p:nvPr>
            <p:ph type="body"/>
          </p:nvPr>
        </p:nvSpPr>
        <p:spPr>
          <a:xfrm>
            <a:off x="609480" y="1600200"/>
            <a:ext cx="10972440" cy="4525560"/>
          </a:xfrm>
          <a:prstGeom prst="rect">
            <a:avLst/>
          </a:prstGeom>
          <a:noFill/>
          <a:ln w="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fr-FR" sz="3200" strike="noStrike" u="none">
                <a:solidFill>
                  <a:schemeClr val="dk1"/>
                </a:solidFill>
                <a:uFillTx/>
                <a:latin typeface="Arial"/>
              </a:rPr>
              <a:t>Cliquez pour modifier les styles du texte du masque</a:t>
            </a:r>
            <a:endParaRPr b="0" lang="fr-FR"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fr-FR" sz="2800" strike="noStrike" u="none">
                <a:solidFill>
                  <a:schemeClr val="dk1"/>
                </a:solidFill>
                <a:uFillTx/>
                <a:latin typeface="Arial"/>
              </a:rPr>
              <a:t>Deuxième niveau</a:t>
            </a:r>
            <a:endParaRPr b="0" lang="fr-FR"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fr-FR" sz="2400" strike="noStrike" u="none">
                <a:solidFill>
                  <a:schemeClr val="dk1"/>
                </a:solidFill>
                <a:uFillTx/>
                <a:latin typeface="Arial"/>
              </a:rPr>
              <a:t>Troisième niveau</a:t>
            </a:r>
            <a:endParaRPr b="0" lang="fr-FR"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fr-FR" sz="2000" strike="noStrike" u="none">
                <a:solidFill>
                  <a:schemeClr val="dk1"/>
                </a:solidFill>
                <a:uFillTx/>
                <a:latin typeface="Arial"/>
              </a:rPr>
              <a:t>Quatrième niveau</a:t>
            </a:r>
            <a:endParaRPr b="0" lang="fr-FR"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fr-FR" sz="2000" strike="noStrike" u="none">
                <a:solidFill>
                  <a:schemeClr val="dk1"/>
                </a:solidFill>
                <a:uFillTx/>
                <a:latin typeface="Arial"/>
              </a:rPr>
              <a:t>Cinquième niveau</a:t>
            </a:r>
            <a:endParaRPr b="0" lang="fr-FR" sz="2000" strike="noStrike" u="none">
              <a:solidFill>
                <a:schemeClr val="dk1"/>
              </a:solidFill>
              <a:uFillTx/>
              <a:latin typeface="Arial"/>
            </a:endParaRPr>
          </a:p>
        </p:txBody>
      </p:sp>
      <p:sp>
        <p:nvSpPr>
          <p:cNvPr id="460" name="PlaceHolder 3"/>
          <p:cNvSpPr>
            <a:spLocks noGrp="1"/>
          </p:cNvSpPr>
          <p:nvPr>
            <p:ph type="dt" idx="87"/>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61" name="PlaceHolder 4"/>
          <p:cNvSpPr>
            <a:spLocks noGrp="1"/>
          </p:cNvSpPr>
          <p:nvPr>
            <p:ph type="ftr" idx="88"/>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62" name="PlaceHolder 5"/>
          <p:cNvSpPr>
            <a:spLocks noGrp="1"/>
          </p:cNvSpPr>
          <p:nvPr>
            <p:ph type="sldNum" idx="89"/>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5C51C912-CECC-4957-A059-34DFE474430F}"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7" r:id="rId3"/>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63" name="PlaceHolder 1"/>
          <p:cNvSpPr>
            <a:spLocks noGrp="1"/>
          </p:cNvSpPr>
          <p:nvPr>
            <p:ph type="title"/>
          </p:nvPr>
        </p:nvSpPr>
        <p:spPr>
          <a:xfrm>
            <a:off x="8839080" y="274680"/>
            <a:ext cx="2742840" cy="5851080"/>
          </a:xfrm>
          <a:prstGeom prst="rect">
            <a:avLst/>
          </a:prstGeom>
          <a:noFill/>
          <a:ln w="0">
            <a:noFill/>
          </a:ln>
        </p:spPr>
        <p:txBody>
          <a:bodyPr numCol="1" spcCol="0" lIns="91440" rIns="91440" tIns="45720" bIns="45720" anchor="ctr" vert="eaVert">
            <a:noAutofit/>
          </a:bodyPr>
          <a:p>
            <a:pPr indent="0" algn="ctr">
              <a:lnSpc>
                <a:spcPct val="100000"/>
              </a:lnSpc>
              <a:buNone/>
            </a:pPr>
            <a:r>
              <a:rPr b="0" lang="fr-FR" sz="4400" strike="noStrike" u="none">
                <a:solidFill>
                  <a:schemeClr val="dk2"/>
                </a:solidFill>
                <a:uFillTx/>
                <a:latin typeface="Arial"/>
              </a:rPr>
              <a:t>Cliquez pour modifier le style du titre</a:t>
            </a:r>
            <a:endParaRPr b="0" lang="fr-FR" sz="4400" strike="noStrike" u="none">
              <a:solidFill>
                <a:schemeClr val="dk1"/>
              </a:solidFill>
              <a:uFillTx/>
              <a:latin typeface="Arial"/>
            </a:endParaRPr>
          </a:p>
        </p:txBody>
      </p:sp>
      <p:sp>
        <p:nvSpPr>
          <p:cNvPr id="464" name="PlaceHolder 2"/>
          <p:cNvSpPr>
            <a:spLocks noGrp="1"/>
          </p:cNvSpPr>
          <p:nvPr>
            <p:ph type="body"/>
          </p:nvPr>
        </p:nvSpPr>
        <p:spPr>
          <a:xfrm>
            <a:off x="609480" y="274680"/>
            <a:ext cx="8026200" cy="5851080"/>
          </a:xfrm>
          <a:prstGeom prst="rect">
            <a:avLst/>
          </a:prstGeom>
          <a:noFill/>
          <a:ln w="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fr-FR" sz="3200" strike="noStrike" u="none">
                <a:solidFill>
                  <a:schemeClr val="dk1"/>
                </a:solidFill>
                <a:uFillTx/>
                <a:latin typeface="Arial"/>
              </a:rPr>
              <a:t>Cliquez pour modifier les styles du texte du masque</a:t>
            </a:r>
            <a:endParaRPr b="0" lang="fr-FR"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fr-FR" sz="2800" strike="noStrike" u="none">
                <a:solidFill>
                  <a:schemeClr val="dk1"/>
                </a:solidFill>
                <a:uFillTx/>
                <a:latin typeface="Arial"/>
              </a:rPr>
              <a:t>Deuxième niveau</a:t>
            </a:r>
            <a:endParaRPr b="0" lang="fr-FR"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fr-FR" sz="2400" strike="noStrike" u="none">
                <a:solidFill>
                  <a:schemeClr val="dk1"/>
                </a:solidFill>
                <a:uFillTx/>
                <a:latin typeface="Arial"/>
              </a:rPr>
              <a:t>Troisième niveau</a:t>
            </a:r>
            <a:endParaRPr b="0" lang="fr-FR"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fr-FR" sz="2000" strike="noStrike" u="none">
                <a:solidFill>
                  <a:schemeClr val="dk1"/>
                </a:solidFill>
                <a:uFillTx/>
                <a:latin typeface="Arial"/>
              </a:rPr>
              <a:t>Quatrième niveau</a:t>
            </a:r>
            <a:endParaRPr b="0" lang="fr-FR"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fr-FR" sz="2000" strike="noStrike" u="none">
                <a:solidFill>
                  <a:schemeClr val="dk1"/>
                </a:solidFill>
                <a:uFillTx/>
                <a:latin typeface="Arial"/>
              </a:rPr>
              <a:t>Cinquième niveau</a:t>
            </a:r>
            <a:endParaRPr b="0" lang="fr-FR" sz="2000" strike="noStrike" u="none">
              <a:solidFill>
                <a:schemeClr val="dk1"/>
              </a:solidFill>
              <a:uFillTx/>
              <a:latin typeface="Arial"/>
            </a:endParaRPr>
          </a:p>
        </p:txBody>
      </p:sp>
      <p:sp>
        <p:nvSpPr>
          <p:cNvPr id="465" name="PlaceHolder 3"/>
          <p:cNvSpPr>
            <a:spLocks noGrp="1"/>
          </p:cNvSpPr>
          <p:nvPr>
            <p:ph type="dt" idx="90"/>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66" name="PlaceHolder 4"/>
          <p:cNvSpPr>
            <a:spLocks noGrp="1"/>
          </p:cNvSpPr>
          <p:nvPr>
            <p:ph type="ftr" idx="91"/>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67" name="PlaceHolder 5"/>
          <p:cNvSpPr>
            <a:spLocks noGrp="1"/>
          </p:cNvSpPr>
          <p:nvPr>
            <p:ph type="sldNum" idx="92"/>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D6D83CBC-0141-4EFB-A0C1-958788E88304}"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9" r:id="rId3"/>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68" name="PlaceHolder 1"/>
          <p:cNvSpPr>
            <a:spLocks noGrp="1"/>
          </p:cNvSpPr>
          <p:nvPr>
            <p:ph type="title"/>
          </p:nvPr>
        </p:nvSpPr>
        <p:spPr>
          <a:xfrm>
            <a:off x="656640" y="502560"/>
            <a:ext cx="8378640" cy="966600"/>
          </a:xfrm>
          <a:prstGeom prst="rect">
            <a:avLst/>
          </a:prstGeom>
          <a:noFill/>
          <a:ln w="0">
            <a:noFill/>
          </a:ln>
        </p:spPr>
        <p:txBody>
          <a:bodyPr numCol="1" spcCol="0" lIns="91440" rIns="91440" tIns="45720" bIns="45720" anchor="ctr">
            <a:noAutofit/>
          </a:bodyPr>
          <a:p>
            <a:pPr indent="0">
              <a:lnSpc>
                <a:spcPct val="100000"/>
              </a:lnSpc>
              <a:buNone/>
            </a:pPr>
            <a:r>
              <a:rPr b="0" lang="en-US" sz="3600" strike="noStrike" u="none">
                <a:solidFill>
                  <a:srgbClr val="0b00f0"/>
                </a:solidFill>
                <a:uFillTx/>
                <a:latin typeface="Arial"/>
              </a:rPr>
              <a:t>Click to edit Master title style</a:t>
            </a:r>
            <a:endParaRPr b="0" lang="fr-FR" sz="3600" strike="noStrike" u="none">
              <a:solidFill>
                <a:schemeClr val="dk1"/>
              </a:solidFill>
              <a:uFillTx/>
              <a:latin typeface="Arial"/>
            </a:endParaRPr>
          </a:p>
        </p:txBody>
      </p:sp>
      <p:sp>
        <p:nvSpPr>
          <p:cNvPr id="469" name="PlaceHolder 2"/>
          <p:cNvSpPr>
            <a:spLocks noGrp="1"/>
          </p:cNvSpPr>
          <p:nvPr>
            <p:ph type="sldNum" idx="93"/>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n-US" sz="1400" strike="noStrike" u="none">
                <a:solidFill>
                  <a:srgbClr val="000000"/>
                </a:solidFill>
                <a:uFillTx/>
                <a:latin typeface="Arial"/>
              </a:defRPr>
            </a:lvl1pPr>
          </a:lstStyle>
          <a:p>
            <a:pPr indent="0" algn="r" defTabSz="914400">
              <a:lnSpc>
                <a:spcPct val="100000"/>
              </a:lnSpc>
              <a:buNone/>
            </a:pPr>
            <a:fld id="{C9D36C8B-D355-4FCB-9FD8-DA5B280F215B}" type="slidenum">
              <a:rPr b="0" lang="en-U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1" r:id="rId3"/>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70" name="PlaceHolder 1"/>
          <p:cNvSpPr>
            <a:spLocks noGrp="1"/>
          </p:cNvSpPr>
          <p:nvPr>
            <p:ph type="title"/>
          </p:nvPr>
        </p:nvSpPr>
        <p:spPr>
          <a:xfrm>
            <a:off x="609480" y="274680"/>
            <a:ext cx="10972440" cy="1142640"/>
          </a:xfrm>
          <a:prstGeom prst="rect">
            <a:avLst/>
          </a:prstGeom>
          <a:noFill/>
          <a:ln w="0">
            <a:noFill/>
          </a:ln>
        </p:spPr>
        <p:txBody>
          <a:bodyPr numCol="1" spcCol="0" lIns="91440" rIns="91440" tIns="45720" bIns="45720" anchor="ctr">
            <a:noAutofit/>
          </a:bodyPr>
          <a:p>
            <a:pPr indent="0" algn="ctr">
              <a:lnSpc>
                <a:spcPct val="100000"/>
              </a:lnSpc>
              <a:buNone/>
            </a:pPr>
            <a:r>
              <a:rPr b="0" lang="fr-FR" sz="4400" strike="noStrike" u="none">
                <a:solidFill>
                  <a:schemeClr val="dk2"/>
                </a:solidFill>
                <a:uFillTx/>
                <a:latin typeface="Arial"/>
              </a:rPr>
              <a:t>Cliquez pour modifier le style du titre</a:t>
            </a:r>
            <a:endParaRPr b="0" lang="fr-FR" sz="4400" strike="noStrike" u="none">
              <a:solidFill>
                <a:schemeClr val="dk1"/>
              </a:solidFill>
              <a:uFillTx/>
              <a:latin typeface="Arial"/>
            </a:endParaRPr>
          </a:p>
        </p:txBody>
      </p:sp>
      <p:sp>
        <p:nvSpPr>
          <p:cNvPr id="471" name="PlaceHolder 2"/>
          <p:cNvSpPr>
            <a:spLocks noGrp="1"/>
          </p:cNvSpPr>
          <p:nvPr>
            <p:ph type="body"/>
          </p:nvPr>
        </p:nvSpPr>
        <p:spPr>
          <a:xfrm>
            <a:off x="609480" y="1600200"/>
            <a:ext cx="5384520" cy="452556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fr-FR" sz="3200" strike="noStrike" u="none">
                <a:solidFill>
                  <a:schemeClr val="dk1"/>
                </a:solidFill>
                <a:uFillTx/>
                <a:latin typeface="Arial"/>
              </a:rPr>
              <a:t>Cliquez pour modifier les styles du texte du masque</a:t>
            </a:r>
            <a:endParaRPr b="0" lang="fr-FR"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fr-FR" sz="2800" strike="noStrike" u="none">
                <a:solidFill>
                  <a:schemeClr val="dk1"/>
                </a:solidFill>
                <a:uFillTx/>
                <a:latin typeface="Arial"/>
              </a:rPr>
              <a:t>Deuxième niveau</a:t>
            </a:r>
            <a:endParaRPr b="0" lang="fr-FR"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fr-FR" sz="2400" strike="noStrike" u="none">
                <a:solidFill>
                  <a:schemeClr val="dk1"/>
                </a:solidFill>
                <a:uFillTx/>
                <a:latin typeface="Arial"/>
              </a:rPr>
              <a:t>Troisième niveau</a:t>
            </a:r>
            <a:endParaRPr b="0" lang="fr-FR"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fr-FR" sz="2000" strike="noStrike" u="none">
                <a:solidFill>
                  <a:schemeClr val="dk1"/>
                </a:solidFill>
                <a:uFillTx/>
                <a:latin typeface="Arial"/>
              </a:rPr>
              <a:t>Quatrième niveau</a:t>
            </a:r>
            <a:endParaRPr b="0" lang="fr-FR"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fr-FR" sz="2000" strike="noStrike" u="none">
                <a:solidFill>
                  <a:schemeClr val="dk1"/>
                </a:solidFill>
                <a:uFillTx/>
                <a:latin typeface="Arial"/>
              </a:rPr>
              <a:t>Cinquième niveau</a:t>
            </a:r>
            <a:endParaRPr b="0" lang="fr-FR" sz="2000" strike="noStrike" u="none">
              <a:solidFill>
                <a:schemeClr val="dk1"/>
              </a:solidFill>
              <a:uFillTx/>
              <a:latin typeface="Arial"/>
            </a:endParaRPr>
          </a:p>
        </p:txBody>
      </p:sp>
      <p:sp>
        <p:nvSpPr>
          <p:cNvPr id="472" name="PlaceHolder 3"/>
          <p:cNvSpPr>
            <a:spLocks noGrp="1"/>
          </p:cNvSpPr>
          <p:nvPr>
            <p:ph type="body"/>
          </p:nvPr>
        </p:nvSpPr>
        <p:spPr>
          <a:xfrm>
            <a:off x="6197760" y="1600200"/>
            <a:ext cx="5384520" cy="452556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fr-FR" sz="3200" strike="noStrike" u="none">
                <a:solidFill>
                  <a:schemeClr val="dk1"/>
                </a:solidFill>
                <a:uFillTx/>
                <a:latin typeface="Arial"/>
              </a:rPr>
              <a:t>Cliquez pour modifier les styles du texte du masque</a:t>
            </a:r>
            <a:endParaRPr b="0" lang="fr-FR"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fr-FR" sz="2800" strike="noStrike" u="none">
                <a:solidFill>
                  <a:schemeClr val="dk1"/>
                </a:solidFill>
                <a:uFillTx/>
                <a:latin typeface="Arial"/>
              </a:rPr>
              <a:t>Deuxième niveau</a:t>
            </a:r>
            <a:endParaRPr b="0" lang="fr-FR"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fr-FR" sz="2400" strike="noStrike" u="none">
                <a:solidFill>
                  <a:schemeClr val="dk1"/>
                </a:solidFill>
                <a:uFillTx/>
                <a:latin typeface="Arial"/>
              </a:rPr>
              <a:t>Troisième niveau</a:t>
            </a:r>
            <a:endParaRPr b="0" lang="fr-FR"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fr-FR" sz="2000" strike="noStrike" u="none">
                <a:solidFill>
                  <a:schemeClr val="dk1"/>
                </a:solidFill>
                <a:uFillTx/>
                <a:latin typeface="Arial"/>
              </a:rPr>
              <a:t>Quatrième niveau</a:t>
            </a:r>
            <a:endParaRPr b="0" lang="fr-FR"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fr-FR" sz="2000" strike="noStrike" u="none">
                <a:solidFill>
                  <a:schemeClr val="dk1"/>
                </a:solidFill>
                <a:uFillTx/>
                <a:latin typeface="Arial"/>
              </a:rPr>
              <a:t>Cinquième niveau</a:t>
            </a:r>
            <a:endParaRPr b="0" lang="fr-FR" sz="2000" strike="noStrike" u="none">
              <a:solidFill>
                <a:schemeClr val="dk1"/>
              </a:solidFill>
              <a:uFillTx/>
              <a:latin typeface="Arial"/>
            </a:endParaRPr>
          </a:p>
        </p:txBody>
      </p:sp>
      <p:sp>
        <p:nvSpPr>
          <p:cNvPr id="473" name="PlaceHolder 4"/>
          <p:cNvSpPr>
            <a:spLocks noGrp="1"/>
          </p:cNvSpPr>
          <p:nvPr>
            <p:ph type="dt" idx="94"/>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74" name="PlaceHolder 5"/>
          <p:cNvSpPr>
            <a:spLocks noGrp="1"/>
          </p:cNvSpPr>
          <p:nvPr>
            <p:ph type="ftr" idx="95"/>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75" name="PlaceHolder 6"/>
          <p:cNvSpPr>
            <a:spLocks noGrp="1"/>
          </p:cNvSpPr>
          <p:nvPr>
            <p:ph type="sldNum" idx="96"/>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fr-FR" sz="1400" strike="noStrike" u="none">
                <a:solidFill>
                  <a:srgbClr val="000000"/>
                </a:solidFill>
                <a:uFillTx/>
                <a:latin typeface="Arial"/>
              </a:defRPr>
            </a:lvl1pPr>
          </a:lstStyle>
          <a:p>
            <a:pPr indent="0" algn="r" defTabSz="914400">
              <a:lnSpc>
                <a:spcPct val="100000"/>
              </a:lnSpc>
              <a:buNone/>
            </a:pPr>
            <a:fld id="{AD19E5EF-EF8F-416D-8F12-AFBA6A75DF8A}" type="slidenum">
              <a:rPr b="0" lang="fr-FR"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3" r:id="rId3"/>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79" name="PlaceHolder 1"/>
          <p:cNvSpPr>
            <a:spLocks noGrp="1"/>
          </p:cNvSpPr>
          <p:nvPr>
            <p:ph type="title"/>
          </p:nvPr>
        </p:nvSpPr>
        <p:spPr>
          <a:xfrm>
            <a:off x="609480" y="274680"/>
            <a:ext cx="10972440" cy="1142640"/>
          </a:xfrm>
          <a:prstGeom prst="rect">
            <a:avLst/>
          </a:prstGeom>
          <a:noFill/>
          <a:ln w="0">
            <a:noFill/>
          </a:ln>
        </p:spPr>
        <p:txBody>
          <a:bodyPr numCol="1" spcCol="0" lIns="91440" rIns="91440" tIns="45720" bIns="45720" anchor="ctr">
            <a:noAutofit/>
          </a:bodyPr>
          <a:p>
            <a:pPr indent="0" algn="ctr">
              <a:lnSpc>
                <a:spcPct val="100000"/>
              </a:lnSpc>
              <a:buNone/>
            </a:pPr>
            <a:r>
              <a:rPr b="0" lang="fr-FR" sz="4400" strike="noStrike" u="none">
                <a:solidFill>
                  <a:schemeClr val="dk2"/>
                </a:solidFill>
                <a:uFillTx/>
                <a:latin typeface="Arial"/>
              </a:rPr>
              <a:t>Cliquez pour modifier le style du titre</a:t>
            </a:r>
            <a:endParaRPr b="0" lang="fr-FR" sz="4400" strike="noStrike" u="none">
              <a:solidFill>
                <a:schemeClr val="dk1"/>
              </a:solidFill>
              <a:uFillTx/>
              <a:latin typeface="Arial"/>
            </a:endParaRPr>
          </a:p>
        </p:txBody>
      </p:sp>
      <p:sp>
        <p:nvSpPr>
          <p:cNvPr id="480" name="PlaceHolder 2"/>
          <p:cNvSpPr>
            <a:spLocks noGrp="1"/>
          </p:cNvSpPr>
          <p:nvPr>
            <p:ph type="body"/>
          </p:nvPr>
        </p:nvSpPr>
        <p:spPr>
          <a:xfrm>
            <a:off x="609480" y="1600200"/>
            <a:ext cx="10972440" cy="452556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fr-FR" sz="3200" strike="noStrike" u="none">
                <a:solidFill>
                  <a:schemeClr val="dk1"/>
                </a:solidFill>
                <a:uFillTx/>
                <a:latin typeface="Arial"/>
              </a:rPr>
              <a:t>Cliquez pour modifier les styles du texte du masque</a:t>
            </a:r>
            <a:endParaRPr b="0" lang="fr-FR"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fr-FR" sz="2800" strike="noStrike" u="none">
                <a:solidFill>
                  <a:schemeClr val="dk1"/>
                </a:solidFill>
                <a:uFillTx/>
                <a:latin typeface="Arial"/>
              </a:rPr>
              <a:t>Deuxième niveau</a:t>
            </a:r>
            <a:endParaRPr b="0" lang="fr-FR"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fr-FR" sz="2400" strike="noStrike" u="none">
                <a:solidFill>
                  <a:schemeClr val="dk1"/>
                </a:solidFill>
                <a:uFillTx/>
                <a:latin typeface="Arial"/>
              </a:rPr>
              <a:t>Troisième niveau</a:t>
            </a:r>
            <a:endParaRPr b="0" lang="fr-FR"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fr-FR" sz="2000" strike="noStrike" u="none">
                <a:solidFill>
                  <a:schemeClr val="dk1"/>
                </a:solidFill>
                <a:uFillTx/>
                <a:latin typeface="Arial"/>
              </a:rPr>
              <a:t>Quatrième niveau</a:t>
            </a:r>
            <a:endParaRPr b="0" lang="fr-FR"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fr-FR" sz="2000" strike="noStrike" u="none">
                <a:solidFill>
                  <a:schemeClr val="dk1"/>
                </a:solidFill>
                <a:uFillTx/>
                <a:latin typeface="Arial"/>
              </a:rPr>
              <a:t>Cinquième niveau</a:t>
            </a:r>
            <a:endParaRPr b="0" lang="fr-FR" sz="2000" strike="noStrike" u="none">
              <a:solidFill>
                <a:schemeClr val="dk1"/>
              </a:solidFill>
              <a:uFillTx/>
              <a:latin typeface="Arial"/>
            </a:endParaRPr>
          </a:p>
        </p:txBody>
      </p:sp>
      <p:sp>
        <p:nvSpPr>
          <p:cNvPr id="481" name="PlaceHolder 3"/>
          <p:cNvSpPr>
            <a:spLocks noGrp="1"/>
          </p:cNvSpPr>
          <p:nvPr>
            <p:ph type="dt" idx="97"/>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82" name="PlaceHolder 4"/>
          <p:cNvSpPr>
            <a:spLocks noGrp="1"/>
          </p:cNvSpPr>
          <p:nvPr>
            <p:ph type="ftr" idx="98"/>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83" name="PlaceHolder 5"/>
          <p:cNvSpPr>
            <a:spLocks noGrp="1"/>
          </p:cNvSpPr>
          <p:nvPr>
            <p:ph type="sldNum" idx="99"/>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D716C573-2BB0-4CCF-B89D-291543B62206}"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5" r:id="rId3"/>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86" name="PlaceHolder 1"/>
          <p:cNvSpPr>
            <a:spLocks noGrp="1"/>
          </p:cNvSpPr>
          <p:nvPr>
            <p:ph type="title"/>
          </p:nvPr>
        </p:nvSpPr>
        <p:spPr>
          <a:xfrm>
            <a:off x="963000" y="4406760"/>
            <a:ext cx="10362960" cy="1361880"/>
          </a:xfrm>
          <a:prstGeom prst="rect">
            <a:avLst/>
          </a:prstGeom>
          <a:noFill/>
          <a:ln w="0">
            <a:noFill/>
          </a:ln>
        </p:spPr>
        <p:txBody>
          <a:bodyPr numCol="1" spcCol="0" lIns="91440" rIns="91440" tIns="45720" bIns="45720" anchor="t">
            <a:noAutofit/>
          </a:bodyPr>
          <a:p>
            <a:pPr indent="0">
              <a:lnSpc>
                <a:spcPct val="100000"/>
              </a:lnSpc>
              <a:buNone/>
            </a:pPr>
            <a:r>
              <a:rPr b="1" lang="fr-FR" sz="4000" strike="noStrike" u="none" cap="all">
                <a:solidFill>
                  <a:schemeClr val="dk2"/>
                </a:solidFill>
                <a:uFillTx/>
                <a:latin typeface="Arial"/>
              </a:rPr>
              <a:t>Cliquez pour modifier le style du titre</a:t>
            </a:r>
            <a:endParaRPr b="0" lang="fr-FR" sz="4000" strike="noStrike" u="none">
              <a:solidFill>
                <a:schemeClr val="dk1"/>
              </a:solidFill>
              <a:uFillTx/>
              <a:latin typeface="Arial"/>
            </a:endParaRPr>
          </a:p>
        </p:txBody>
      </p:sp>
      <p:sp>
        <p:nvSpPr>
          <p:cNvPr id="487" name="PlaceHolder 2"/>
          <p:cNvSpPr>
            <a:spLocks noGrp="1"/>
          </p:cNvSpPr>
          <p:nvPr>
            <p:ph type="body"/>
          </p:nvPr>
        </p:nvSpPr>
        <p:spPr>
          <a:xfrm>
            <a:off x="963000" y="2906640"/>
            <a:ext cx="10362960" cy="1499760"/>
          </a:xfrm>
          <a:prstGeom prst="rect">
            <a:avLst/>
          </a:prstGeom>
          <a:noFill/>
          <a:ln w="0">
            <a:noFill/>
          </a:ln>
        </p:spPr>
        <p:txBody>
          <a:bodyPr numCol="1" spcCol="0" lIns="91440" rIns="91440" tIns="45720" bIns="45720" anchor="b">
            <a:noAutofit/>
          </a:bodyPr>
          <a:p>
            <a:pPr indent="0">
              <a:lnSpc>
                <a:spcPct val="100000"/>
              </a:lnSpc>
              <a:spcBef>
                <a:spcPts val="400"/>
              </a:spcBef>
              <a:buNone/>
              <a:tabLst>
                <a:tab algn="l" pos="0"/>
              </a:tabLst>
            </a:pPr>
            <a:r>
              <a:rPr b="0" lang="fr-FR" sz="2000" strike="noStrike" u="none">
                <a:solidFill>
                  <a:schemeClr val="dk1"/>
                </a:solidFill>
                <a:uFillTx/>
                <a:latin typeface="Arial"/>
              </a:rPr>
              <a:t>Cliquez pour modifier les styles du texte du masque</a:t>
            </a:r>
            <a:endParaRPr b="0" lang="fr-FR" sz="2000" strike="noStrike" u="none">
              <a:solidFill>
                <a:schemeClr val="dk1"/>
              </a:solidFill>
              <a:uFillTx/>
              <a:latin typeface="Arial"/>
            </a:endParaRPr>
          </a:p>
        </p:txBody>
      </p:sp>
      <p:sp>
        <p:nvSpPr>
          <p:cNvPr id="488" name="PlaceHolder 3"/>
          <p:cNvSpPr>
            <a:spLocks noGrp="1"/>
          </p:cNvSpPr>
          <p:nvPr>
            <p:ph type="dt" idx="100"/>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89" name="PlaceHolder 4"/>
          <p:cNvSpPr>
            <a:spLocks noGrp="1"/>
          </p:cNvSpPr>
          <p:nvPr>
            <p:ph type="ftr" idx="101"/>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90" name="PlaceHolder 5"/>
          <p:cNvSpPr>
            <a:spLocks noGrp="1"/>
          </p:cNvSpPr>
          <p:nvPr>
            <p:ph type="sldNum" idx="102"/>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27677ED1-83E6-4257-A64C-12EADEC007C5}"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7" r:id="rId3"/>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91" name="PlaceHolder 1"/>
          <p:cNvSpPr>
            <a:spLocks noGrp="1"/>
          </p:cNvSpPr>
          <p:nvPr>
            <p:ph type="title"/>
          </p:nvPr>
        </p:nvSpPr>
        <p:spPr>
          <a:xfrm>
            <a:off x="609480" y="274680"/>
            <a:ext cx="10972440" cy="1142640"/>
          </a:xfrm>
          <a:prstGeom prst="rect">
            <a:avLst/>
          </a:prstGeom>
          <a:noFill/>
          <a:ln w="0">
            <a:noFill/>
          </a:ln>
        </p:spPr>
        <p:txBody>
          <a:bodyPr numCol="1" spcCol="0" lIns="91440" rIns="91440" tIns="45720" bIns="45720" anchor="ctr">
            <a:noAutofit/>
          </a:bodyPr>
          <a:p>
            <a:pPr indent="0" algn="ctr">
              <a:lnSpc>
                <a:spcPct val="100000"/>
              </a:lnSpc>
              <a:buNone/>
            </a:pPr>
            <a:r>
              <a:rPr b="0" lang="fr-FR" sz="4400" strike="noStrike" u="none">
                <a:solidFill>
                  <a:schemeClr val="dk2"/>
                </a:solidFill>
                <a:uFillTx/>
                <a:latin typeface="Arial"/>
              </a:rPr>
              <a:t>Cliquez pour modifier le style du titre</a:t>
            </a:r>
            <a:endParaRPr b="0" lang="fr-FR" sz="4400" strike="noStrike" u="none">
              <a:solidFill>
                <a:schemeClr val="dk1"/>
              </a:solidFill>
              <a:uFillTx/>
              <a:latin typeface="Arial"/>
            </a:endParaRPr>
          </a:p>
        </p:txBody>
      </p:sp>
      <p:sp>
        <p:nvSpPr>
          <p:cNvPr id="492" name="PlaceHolder 2"/>
          <p:cNvSpPr>
            <a:spLocks noGrp="1"/>
          </p:cNvSpPr>
          <p:nvPr>
            <p:ph type="body"/>
          </p:nvPr>
        </p:nvSpPr>
        <p:spPr>
          <a:xfrm>
            <a:off x="609480" y="1600200"/>
            <a:ext cx="5384520" cy="4525560"/>
          </a:xfrm>
          <a:prstGeom prst="rect">
            <a:avLst/>
          </a:prstGeom>
          <a:noFill/>
          <a:ln w="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fr-FR" sz="2800" strike="noStrike" u="none">
                <a:solidFill>
                  <a:schemeClr val="dk1"/>
                </a:solidFill>
                <a:uFillTx/>
                <a:latin typeface="Arial"/>
              </a:rPr>
              <a:t>Cliquez pour modifier les styles du texte du masque</a:t>
            </a:r>
            <a:endParaRPr b="0" lang="fr-FR" sz="2800" strike="noStrike" u="none">
              <a:solidFill>
                <a:schemeClr val="dk1"/>
              </a:solidFill>
              <a:uFillTx/>
              <a:latin typeface="Arial"/>
            </a:endParaRPr>
          </a:p>
          <a:p>
            <a:pPr lvl="1" marL="743040" indent="-285840">
              <a:lnSpc>
                <a:spcPct val="100000"/>
              </a:lnSpc>
              <a:spcBef>
                <a:spcPts val="479"/>
              </a:spcBef>
              <a:buClr>
                <a:srgbClr val="000000"/>
              </a:buClr>
              <a:buFont typeface="Symbol" charset="2"/>
              <a:buChar char=""/>
            </a:pPr>
            <a:r>
              <a:rPr b="0" lang="fr-FR" sz="2400" strike="noStrike" u="none">
                <a:solidFill>
                  <a:schemeClr val="dk1"/>
                </a:solidFill>
                <a:uFillTx/>
                <a:latin typeface="Arial"/>
              </a:rPr>
              <a:t>Deuxième niveau</a:t>
            </a:r>
            <a:endParaRPr b="0" lang="fr-FR" sz="2400" strike="noStrike" u="none">
              <a:solidFill>
                <a:schemeClr val="dk1"/>
              </a:solidFill>
              <a:uFillTx/>
              <a:latin typeface="Arial"/>
            </a:endParaRPr>
          </a:p>
          <a:p>
            <a:pPr lvl="2" marL="1143000" indent="-228600">
              <a:lnSpc>
                <a:spcPct val="100000"/>
              </a:lnSpc>
              <a:spcBef>
                <a:spcPts val="400"/>
              </a:spcBef>
              <a:buClr>
                <a:srgbClr val="000000"/>
              </a:buClr>
              <a:buFont typeface="Symbol" charset="2"/>
              <a:buChar char=""/>
            </a:pPr>
            <a:r>
              <a:rPr b="0" lang="fr-FR" sz="2000" strike="noStrike" u="none">
                <a:solidFill>
                  <a:schemeClr val="dk1"/>
                </a:solidFill>
                <a:uFillTx/>
                <a:latin typeface="Arial"/>
              </a:rPr>
              <a:t>Troisième niveau</a:t>
            </a:r>
            <a:endParaRPr b="0" lang="fr-FR" sz="2000" strike="noStrike" u="none">
              <a:solidFill>
                <a:schemeClr val="dk1"/>
              </a:solidFill>
              <a:uFillTx/>
              <a:latin typeface="Arial"/>
            </a:endParaRPr>
          </a:p>
          <a:p>
            <a:pPr lvl="3" marL="1600200" indent="-228600">
              <a:lnSpc>
                <a:spcPct val="100000"/>
              </a:lnSpc>
              <a:spcBef>
                <a:spcPts val="360"/>
              </a:spcBef>
              <a:buClr>
                <a:srgbClr val="000000"/>
              </a:buClr>
              <a:buFont typeface="Symbol" charset="2"/>
              <a:buChar char=""/>
            </a:pPr>
            <a:r>
              <a:rPr b="0" lang="fr-FR" sz="1800" strike="noStrike" u="none">
                <a:solidFill>
                  <a:schemeClr val="dk1"/>
                </a:solidFill>
                <a:uFillTx/>
                <a:latin typeface="Arial"/>
              </a:rPr>
              <a:t>Quatrième niveau</a:t>
            </a:r>
            <a:endParaRPr b="0" lang="fr-FR" sz="1800" strike="noStrike" u="none">
              <a:solidFill>
                <a:schemeClr val="dk1"/>
              </a:solidFill>
              <a:uFillTx/>
              <a:latin typeface="Arial"/>
            </a:endParaRPr>
          </a:p>
          <a:p>
            <a:pPr lvl="4" marL="2057400" indent="-228600">
              <a:lnSpc>
                <a:spcPct val="100000"/>
              </a:lnSpc>
              <a:spcBef>
                <a:spcPts val="360"/>
              </a:spcBef>
              <a:buClr>
                <a:srgbClr val="000000"/>
              </a:buClr>
              <a:buFont typeface="OpenSymbol"/>
              <a:buChar char="»"/>
            </a:pPr>
            <a:r>
              <a:rPr b="0" lang="fr-FR" sz="1800" strike="noStrike" u="none">
                <a:solidFill>
                  <a:schemeClr val="dk1"/>
                </a:solidFill>
                <a:uFillTx/>
                <a:latin typeface="Arial"/>
              </a:rPr>
              <a:t>Cinquième niveau</a:t>
            </a:r>
            <a:endParaRPr b="0" lang="fr-FR" sz="1800" strike="noStrike" u="none">
              <a:solidFill>
                <a:schemeClr val="dk1"/>
              </a:solidFill>
              <a:uFillTx/>
              <a:latin typeface="Arial"/>
            </a:endParaRPr>
          </a:p>
        </p:txBody>
      </p:sp>
      <p:sp>
        <p:nvSpPr>
          <p:cNvPr id="493" name="PlaceHolder 3"/>
          <p:cNvSpPr>
            <a:spLocks noGrp="1"/>
          </p:cNvSpPr>
          <p:nvPr>
            <p:ph type="body"/>
          </p:nvPr>
        </p:nvSpPr>
        <p:spPr>
          <a:xfrm>
            <a:off x="6197760" y="1600200"/>
            <a:ext cx="5384520" cy="4525560"/>
          </a:xfrm>
          <a:prstGeom prst="rect">
            <a:avLst/>
          </a:prstGeom>
          <a:noFill/>
          <a:ln w="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fr-FR" sz="2800" strike="noStrike" u="none">
                <a:solidFill>
                  <a:schemeClr val="dk1"/>
                </a:solidFill>
                <a:uFillTx/>
                <a:latin typeface="Arial"/>
              </a:rPr>
              <a:t>Cliquez pour modifier les styles du texte du masque</a:t>
            </a:r>
            <a:endParaRPr b="0" lang="fr-FR" sz="2800" strike="noStrike" u="none">
              <a:solidFill>
                <a:schemeClr val="dk1"/>
              </a:solidFill>
              <a:uFillTx/>
              <a:latin typeface="Arial"/>
            </a:endParaRPr>
          </a:p>
          <a:p>
            <a:pPr lvl="1" marL="743040" indent="-285840">
              <a:lnSpc>
                <a:spcPct val="100000"/>
              </a:lnSpc>
              <a:spcBef>
                <a:spcPts val="479"/>
              </a:spcBef>
              <a:buClr>
                <a:srgbClr val="000000"/>
              </a:buClr>
              <a:buFont typeface="Symbol" charset="2"/>
              <a:buChar char=""/>
            </a:pPr>
            <a:r>
              <a:rPr b="0" lang="fr-FR" sz="2400" strike="noStrike" u="none">
                <a:solidFill>
                  <a:schemeClr val="dk1"/>
                </a:solidFill>
                <a:uFillTx/>
                <a:latin typeface="Arial"/>
              </a:rPr>
              <a:t>Deuxième niveau</a:t>
            </a:r>
            <a:endParaRPr b="0" lang="fr-FR" sz="2400" strike="noStrike" u="none">
              <a:solidFill>
                <a:schemeClr val="dk1"/>
              </a:solidFill>
              <a:uFillTx/>
              <a:latin typeface="Arial"/>
            </a:endParaRPr>
          </a:p>
          <a:p>
            <a:pPr lvl="2" marL="1143000" indent="-228600">
              <a:lnSpc>
                <a:spcPct val="100000"/>
              </a:lnSpc>
              <a:spcBef>
                <a:spcPts val="400"/>
              </a:spcBef>
              <a:buClr>
                <a:srgbClr val="000000"/>
              </a:buClr>
              <a:buFont typeface="Symbol" charset="2"/>
              <a:buChar char=""/>
            </a:pPr>
            <a:r>
              <a:rPr b="0" lang="fr-FR" sz="2000" strike="noStrike" u="none">
                <a:solidFill>
                  <a:schemeClr val="dk1"/>
                </a:solidFill>
                <a:uFillTx/>
                <a:latin typeface="Arial"/>
              </a:rPr>
              <a:t>Troisième niveau</a:t>
            </a:r>
            <a:endParaRPr b="0" lang="fr-FR" sz="2000" strike="noStrike" u="none">
              <a:solidFill>
                <a:schemeClr val="dk1"/>
              </a:solidFill>
              <a:uFillTx/>
              <a:latin typeface="Arial"/>
            </a:endParaRPr>
          </a:p>
          <a:p>
            <a:pPr lvl="3" marL="1600200" indent="-228600">
              <a:lnSpc>
                <a:spcPct val="100000"/>
              </a:lnSpc>
              <a:spcBef>
                <a:spcPts val="360"/>
              </a:spcBef>
              <a:buClr>
                <a:srgbClr val="000000"/>
              </a:buClr>
              <a:buFont typeface="Symbol" charset="2"/>
              <a:buChar char=""/>
            </a:pPr>
            <a:r>
              <a:rPr b="0" lang="fr-FR" sz="1800" strike="noStrike" u="none">
                <a:solidFill>
                  <a:schemeClr val="dk1"/>
                </a:solidFill>
                <a:uFillTx/>
                <a:latin typeface="Arial"/>
              </a:rPr>
              <a:t>Quatrième niveau</a:t>
            </a:r>
            <a:endParaRPr b="0" lang="fr-FR" sz="1800" strike="noStrike" u="none">
              <a:solidFill>
                <a:schemeClr val="dk1"/>
              </a:solidFill>
              <a:uFillTx/>
              <a:latin typeface="Arial"/>
            </a:endParaRPr>
          </a:p>
          <a:p>
            <a:pPr lvl="4" marL="2057400" indent="-228600">
              <a:lnSpc>
                <a:spcPct val="100000"/>
              </a:lnSpc>
              <a:spcBef>
                <a:spcPts val="360"/>
              </a:spcBef>
              <a:buClr>
                <a:srgbClr val="000000"/>
              </a:buClr>
              <a:buFont typeface="OpenSymbol"/>
              <a:buChar char="»"/>
            </a:pPr>
            <a:r>
              <a:rPr b="0" lang="fr-FR" sz="1800" strike="noStrike" u="none">
                <a:solidFill>
                  <a:schemeClr val="dk1"/>
                </a:solidFill>
                <a:uFillTx/>
                <a:latin typeface="Arial"/>
              </a:rPr>
              <a:t>Cinquième niveau</a:t>
            </a:r>
            <a:endParaRPr b="0" lang="fr-FR" sz="1800" strike="noStrike" u="none">
              <a:solidFill>
                <a:schemeClr val="dk1"/>
              </a:solidFill>
              <a:uFillTx/>
              <a:latin typeface="Arial"/>
            </a:endParaRPr>
          </a:p>
        </p:txBody>
      </p:sp>
      <p:sp>
        <p:nvSpPr>
          <p:cNvPr id="494" name="PlaceHolder 4"/>
          <p:cNvSpPr>
            <a:spLocks noGrp="1"/>
          </p:cNvSpPr>
          <p:nvPr>
            <p:ph type="dt" idx="103"/>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95" name="PlaceHolder 5"/>
          <p:cNvSpPr>
            <a:spLocks noGrp="1"/>
          </p:cNvSpPr>
          <p:nvPr>
            <p:ph type="ftr" idx="104"/>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496" name="PlaceHolder 6"/>
          <p:cNvSpPr>
            <a:spLocks noGrp="1"/>
          </p:cNvSpPr>
          <p:nvPr>
            <p:ph type="sldNum" idx="105"/>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49F2DD65-2B64-4615-89BC-04D2098E6ADA}"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9" r:id="rId3"/>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00" name="PlaceHolder 1"/>
          <p:cNvSpPr>
            <a:spLocks noGrp="1"/>
          </p:cNvSpPr>
          <p:nvPr>
            <p:ph type="title"/>
          </p:nvPr>
        </p:nvSpPr>
        <p:spPr>
          <a:xfrm>
            <a:off x="609480" y="274680"/>
            <a:ext cx="10972440" cy="1142640"/>
          </a:xfrm>
          <a:prstGeom prst="rect">
            <a:avLst/>
          </a:prstGeom>
          <a:noFill/>
          <a:ln w="0">
            <a:noFill/>
          </a:ln>
        </p:spPr>
        <p:txBody>
          <a:bodyPr numCol="1" spcCol="0" lIns="91440" rIns="91440" tIns="45720" bIns="45720" anchor="ctr">
            <a:noAutofit/>
          </a:bodyPr>
          <a:p>
            <a:pPr indent="0" algn="ctr">
              <a:lnSpc>
                <a:spcPct val="100000"/>
              </a:lnSpc>
              <a:buNone/>
            </a:pPr>
            <a:r>
              <a:rPr b="0" lang="fr-FR" sz="4400" strike="noStrike" u="none">
                <a:solidFill>
                  <a:schemeClr val="dk2"/>
                </a:solidFill>
                <a:uFillTx/>
                <a:latin typeface="Arial"/>
              </a:rPr>
              <a:t>Cliquez pour modifier le style du titre</a:t>
            </a:r>
            <a:endParaRPr b="0" lang="fr-FR" sz="4400" strike="noStrike" u="none">
              <a:solidFill>
                <a:schemeClr val="dk1"/>
              </a:solidFill>
              <a:uFillTx/>
              <a:latin typeface="Arial"/>
            </a:endParaRPr>
          </a:p>
        </p:txBody>
      </p:sp>
      <p:sp>
        <p:nvSpPr>
          <p:cNvPr id="501" name="PlaceHolder 2"/>
          <p:cNvSpPr>
            <a:spLocks noGrp="1"/>
          </p:cNvSpPr>
          <p:nvPr>
            <p:ph type="body"/>
          </p:nvPr>
        </p:nvSpPr>
        <p:spPr>
          <a:xfrm>
            <a:off x="609480" y="1535040"/>
            <a:ext cx="5386680" cy="639360"/>
          </a:xfrm>
          <a:prstGeom prst="rect">
            <a:avLst/>
          </a:prstGeom>
          <a:noFill/>
          <a:ln w="0">
            <a:noFill/>
          </a:ln>
        </p:spPr>
        <p:txBody>
          <a:bodyPr numCol="1" spcCol="0" lIns="91440" rIns="91440" tIns="45720" bIns="45720" anchor="b">
            <a:noAutofit/>
          </a:bodyPr>
          <a:p>
            <a:pPr indent="0">
              <a:lnSpc>
                <a:spcPct val="100000"/>
              </a:lnSpc>
              <a:spcBef>
                <a:spcPts val="479"/>
              </a:spcBef>
              <a:buNone/>
              <a:tabLst>
                <a:tab algn="l" pos="0"/>
              </a:tabLst>
            </a:pPr>
            <a:r>
              <a:rPr b="1" lang="fr-FR" sz="2400" strike="noStrike" u="none">
                <a:solidFill>
                  <a:schemeClr val="dk1"/>
                </a:solidFill>
                <a:uFillTx/>
                <a:latin typeface="Arial"/>
              </a:rPr>
              <a:t>Cliquez pour modifier les styles du texte du masque</a:t>
            </a:r>
            <a:endParaRPr b="0" lang="fr-FR" sz="2400" strike="noStrike" u="none">
              <a:solidFill>
                <a:schemeClr val="dk1"/>
              </a:solidFill>
              <a:uFillTx/>
              <a:latin typeface="Arial"/>
            </a:endParaRPr>
          </a:p>
        </p:txBody>
      </p:sp>
      <p:sp>
        <p:nvSpPr>
          <p:cNvPr id="502" name="PlaceHolder 3"/>
          <p:cNvSpPr>
            <a:spLocks noGrp="1"/>
          </p:cNvSpPr>
          <p:nvPr>
            <p:ph type="body"/>
          </p:nvPr>
        </p:nvSpPr>
        <p:spPr>
          <a:xfrm>
            <a:off x="609480" y="2174760"/>
            <a:ext cx="5386680" cy="3951000"/>
          </a:xfrm>
          <a:prstGeom prst="rect">
            <a:avLst/>
          </a:prstGeom>
          <a:noFill/>
          <a:ln w="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fr-FR" sz="2400" strike="noStrike" u="none">
                <a:solidFill>
                  <a:schemeClr val="dk1"/>
                </a:solidFill>
                <a:uFillTx/>
                <a:latin typeface="Arial"/>
              </a:rPr>
              <a:t>Cliquez pour modifier les styles du texte du masque</a:t>
            </a:r>
            <a:endParaRPr b="0" lang="fr-FR" sz="2400" strike="noStrike" u="none">
              <a:solidFill>
                <a:schemeClr val="dk1"/>
              </a:solidFill>
              <a:uFillTx/>
              <a:latin typeface="Arial"/>
            </a:endParaRPr>
          </a:p>
          <a:p>
            <a:pPr lvl="1" marL="743040" indent="-285840">
              <a:lnSpc>
                <a:spcPct val="100000"/>
              </a:lnSpc>
              <a:spcBef>
                <a:spcPts val="400"/>
              </a:spcBef>
              <a:buClr>
                <a:srgbClr val="000000"/>
              </a:buClr>
              <a:buFont typeface="Symbol" charset="2"/>
              <a:buChar char=""/>
            </a:pPr>
            <a:r>
              <a:rPr b="0" lang="fr-FR" sz="2000" strike="noStrike" u="none">
                <a:solidFill>
                  <a:schemeClr val="dk1"/>
                </a:solidFill>
                <a:uFillTx/>
                <a:latin typeface="Arial"/>
              </a:rPr>
              <a:t>Deuxième niveau</a:t>
            </a:r>
            <a:endParaRPr b="0" lang="fr-FR" sz="2000" strike="noStrike" u="none">
              <a:solidFill>
                <a:schemeClr val="dk1"/>
              </a:solidFill>
              <a:uFillTx/>
              <a:latin typeface="Arial"/>
            </a:endParaRPr>
          </a:p>
          <a:p>
            <a:pPr lvl="2" marL="1143000" indent="-228600">
              <a:lnSpc>
                <a:spcPct val="100000"/>
              </a:lnSpc>
              <a:spcBef>
                <a:spcPts val="360"/>
              </a:spcBef>
              <a:buClr>
                <a:srgbClr val="000000"/>
              </a:buClr>
              <a:buFont typeface="Symbol" charset="2"/>
              <a:buChar char=""/>
            </a:pPr>
            <a:r>
              <a:rPr b="0" lang="fr-FR" sz="1800" strike="noStrike" u="none">
                <a:solidFill>
                  <a:schemeClr val="dk1"/>
                </a:solidFill>
                <a:uFillTx/>
                <a:latin typeface="Arial"/>
              </a:rPr>
              <a:t>Troisième niveau</a:t>
            </a:r>
            <a:endParaRPr b="0" lang="fr-FR" sz="1800" strike="noStrike" u="none">
              <a:solidFill>
                <a:schemeClr val="dk1"/>
              </a:solidFill>
              <a:uFillTx/>
              <a:latin typeface="Arial"/>
            </a:endParaRPr>
          </a:p>
          <a:p>
            <a:pPr lvl="3" marL="1600200" indent="-228600">
              <a:lnSpc>
                <a:spcPct val="100000"/>
              </a:lnSpc>
              <a:spcBef>
                <a:spcPts val="320"/>
              </a:spcBef>
              <a:buClr>
                <a:srgbClr val="000000"/>
              </a:buClr>
              <a:buFont typeface="Symbol" charset="2"/>
              <a:buChar char=""/>
            </a:pPr>
            <a:r>
              <a:rPr b="0" lang="fr-FR" sz="1600" strike="noStrike" u="none">
                <a:solidFill>
                  <a:schemeClr val="dk1"/>
                </a:solidFill>
                <a:uFillTx/>
                <a:latin typeface="Arial"/>
              </a:rPr>
              <a:t>Quatrième niveau</a:t>
            </a:r>
            <a:endParaRPr b="0" lang="fr-FR" sz="1600" strike="noStrike" u="none">
              <a:solidFill>
                <a:schemeClr val="dk1"/>
              </a:solidFill>
              <a:uFillTx/>
              <a:latin typeface="Arial"/>
            </a:endParaRPr>
          </a:p>
          <a:p>
            <a:pPr lvl="4" marL="2057400" indent="-228600">
              <a:lnSpc>
                <a:spcPct val="100000"/>
              </a:lnSpc>
              <a:spcBef>
                <a:spcPts val="320"/>
              </a:spcBef>
              <a:buClr>
                <a:srgbClr val="000000"/>
              </a:buClr>
              <a:buFont typeface="OpenSymbol"/>
              <a:buChar char="»"/>
            </a:pPr>
            <a:r>
              <a:rPr b="0" lang="fr-FR" sz="1600" strike="noStrike" u="none">
                <a:solidFill>
                  <a:schemeClr val="dk1"/>
                </a:solidFill>
                <a:uFillTx/>
                <a:latin typeface="Arial"/>
              </a:rPr>
              <a:t>Cinquième niveau</a:t>
            </a:r>
            <a:endParaRPr b="0" lang="fr-FR" sz="1600" strike="noStrike" u="none">
              <a:solidFill>
                <a:schemeClr val="dk1"/>
              </a:solidFill>
              <a:uFillTx/>
              <a:latin typeface="Arial"/>
            </a:endParaRPr>
          </a:p>
        </p:txBody>
      </p:sp>
      <p:sp>
        <p:nvSpPr>
          <p:cNvPr id="503" name="PlaceHolder 4"/>
          <p:cNvSpPr>
            <a:spLocks noGrp="1"/>
          </p:cNvSpPr>
          <p:nvPr>
            <p:ph type="body"/>
          </p:nvPr>
        </p:nvSpPr>
        <p:spPr>
          <a:xfrm>
            <a:off x="6193440" y="1535040"/>
            <a:ext cx="5388840" cy="639360"/>
          </a:xfrm>
          <a:prstGeom prst="rect">
            <a:avLst/>
          </a:prstGeom>
          <a:noFill/>
          <a:ln w="0">
            <a:noFill/>
          </a:ln>
        </p:spPr>
        <p:txBody>
          <a:bodyPr numCol="1" spcCol="0" lIns="91440" rIns="91440" tIns="45720" bIns="45720" anchor="b">
            <a:noAutofit/>
          </a:bodyPr>
          <a:p>
            <a:pPr indent="0">
              <a:lnSpc>
                <a:spcPct val="100000"/>
              </a:lnSpc>
              <a:spcBef>
                <a:spcPts val="479"/>
              </a:spcBef>
              <a:buNone/>
              <a:tabLst>
                <a:tab algn="l" pos="0"/>
              </a:tabLst>
            </a:pPr>
            <a:r>
              <a:rPr b="1" lang="fr-FR" sz="2400" strike="noStrike" u="none">
                <a:solidFill>
                  <a:schemeClr val="dk1"/>
                </a:solidFill>
                <a:uFillTx/>
                <a:latin typeface="Arial"/>
              </a:rPr>
              <a:t>Cliquez pour modifier les styles du texte du masque</a:t>
            </a:r>
            <a:endParaRPr b="0" lang="fr-FR" sz="2400" strike="noStrike" u="none">
              <a:solidFill>
                <a:schemeClr val="dk1"/>
              </a:solidFill>
              <a:uFillTx/>
              <a:latin typeface="Arial"/>
            </a:endParaRPr>
          </a:p>
        </p:txBody>
      </p:sp>
      <p:sp>
        <p:nvSpPr>
          <p:cNvPr id="504" name="PlaceHolder 5"/>
          <p:cNvSpPr>
            <a:spLocks noGrp="1"/>
          </p:cNvSpPr>
          <p:nvPr>
            <p:ph type="body"/>
          </p:nvPr>
        </p:nvSpPr>
        <p:spPr>
          <a:xfrm>
            <a:off x="6193440" y="2174760"/>
            <a:ext cx="5388840" cy="3951000"/>
          </a:xfrm>
          <a:prstGeom prst="rect">
            <a:avLst/>
          </a:prstGeom>
          <a:noFill/>
          <a:ln w="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fr-FR" sz="2400" strike="noStrike" u="none">
                <a:solidFill>
                  <a:schemeClr val="dk1"/>
                </a:solidFill>
                <a:uFillTx/>
                <a:latin typeface="Arial"/>
              </a:rPr>
              <a:t>Cliquez pour modifier les styles du texte du masque</a:t>
            </a:r>
            <a:endParaRPr b="0" lang="fr-FR" sz="2400" strike="noStrike" u="none">
              <a:solidFill>
                <a:schemeClr val="dk1"/>
              </a:solidFill>
              <a:uFillTx/>
              <a:latin typeface="Arial"/>
            </a:endParaRPr>
          </a:p>
          <a:p>
            <a:pPr lvl="1" marL="743040" indent="-285840">
              <a:lnSpc>
                <a:spcPct val="100000"/>
              </a:lnSpc>
              <a:spcBef>
                <a:spcPts val="400"/>
              </a:spcBef>
              <a:buClr>
                <a:srgbClr val="000000"/>
              </a:buClr>
              <a:buFont typeface="Symbol" charset="2"/>
              <a:buChar char=""/>
            </a:pPr>
            <a:r>
              <a:rPr b="0" lang="fr-FR" sz="2000" strike="noStrike" u="none">
                <a:solidFill>
                  <a:schemeClr val="dk1"/>
                </a:solidFill>
                <a:uFillTx/>
                <a:latin typeface="Arial"/>
              </a:rPr>
              <a:t>Deuxième niveau</a:t>
            </a:r>
            <a:endParaRPr b="0" lang="fr-FR" sz="2000" strike="noStrike" u="none">
              <a:solidFill>
                <a:schemeClr val="dk1"/>
              </a:solidFill>
              <a:uFillTx/>
              <a:latin typeface="Arial"/>
            </a:endParaRPr>
          </a:p>
          <a:p>
            <a:pPr lvl="2" marL="1143000" indent="-228600">
              <a:lnSpc>
                <a:spcPct val="100000"/>
              </a:lnSpc>
              <a:spcBef>
                <a:spcPts val="360"/>
              </a:spcBef>
              <a:buClr>
                <a:srgbClr val="000000"/>
              </a:buClr>
              <a:buFont typeface="Symbol" charset="2"/>
              <a:buChar char=""/>
            </a:pPr>
            <a:r>
              <a:rPr b="0" lang="fr-FR" sz="1800" strike="noStrike" u="none">
                <a:solidFill>
                  <a:schemeClr val="dk1"/>
                </a:solidFill>
                <a:uFillTx/>
                <a:latin typeface="Arial"/>
              </a:rPr>
              <a:t>Troisième niveau</a:t>
            </a:r>
            <a:endParaRPr b="0" lang="fr-FR" sz="1800" strike="noStrike" u="none">
              <a:solidFill>
                <a:schemeClr val="dk1"/>
              </a:solidFill>
              <a:uFillTx/>
              <a:latin typeface="Arial"/>
            </a:endParaRPr>
          </a:p>
          <a:p>
            <a:pPr lvl="3" marL="1600200" indent="-228600">
              <a:lnSpc>
                <a:spcPct val="100000"/>
              </a:lnSpc>
              <a:spcBef>
                <a:spcPts val="320"/>
              </a:spcBef>
              <a:buClr>
                <a:srgbClr val="000000"/>
              </a:buClr>
              <a:buFont typeface="Symbol" charset="2"/>
              <a:buChar char=""/>
            </a:pPr>
            <a:r>
              <a:rPr b="0" lang="fr-FR" sz="1600" strike="noStrike" u="none">
                <a:solidFill>
                  <a:schemeClr val="dk1"/>
                </a:solidFill>
                <a:uFillTx/>
                <a:latin typeface="Arial"/>
              </a:rPr>
              <a:t>Quatrième niveau</a:t>
            </a:r>
            <a:endParaRPr b="0" lang="fr-FR" sz="1600" strike="noStrike" u="none">
              <a:solidFill>
                <a:schemeClr val="dk1"/>
              </a:solidFill>
              <a:uFillTx/>
              <a:latin typeface="Arial"/>
            </a:endParaRPr>
          </a:p>
          <a:p>
            <a:pPr lvl="4" marL="2057400" indent="-228600">
              <a:lnSpc>
                <a:spcPct val="100000"/>
              </a:lnSpc>
              <a:spcBef>
                <a:spcPts val="320"/>
              </a:spcBef>
              <a:buClr>
                <a:srgbClr val="000000"/>
              </a:buClr>
              <a:buFont typeface="OpenSymbol"/>
              <a:buChar char="»"/>
            </a:pPr>
            <a:r>
              <a:rPr b="0" lang="fr-FR" sz="1600" strike="noStrike" u="none">
                <a:solidFill>
                  <a:schemeClr val="dk1"/>
                </a:solidFill>
                <a:uFillTx/>
                <a:latin typeface="Arial"/>
              </a:rPr>
              <a:t>Cinquième niveau</a:t>
            </a:r>
            <a:endParaRPr b="0" lang="fr-FR" sz="1600" strike="noStrike" u="none">
              <a:solidFill>
                <a:schemeClr val="dk1"/>
              </a:solidFill>
              <a:uFillTx/>
              <a:latin typeface="Arial"/>
            </a:endParaRPr>
          </a:p>
        </p:txBody>
      </p:sp>
      <p:sp>
        <p:nvSpPr>
          <p:cNvPr id="505" name="PlaceHolder 6"/>
          <p:cNvSpPr>
            <a:spLocks noGrp="1"/>
          </p:cNvSpPr>
          <p:nvPr>
            <p:ph type="dt" idx="106"/>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06" name="PlaceHolder 7"/>
          <p:cNvSpPr>
            <a:spLocks noGrp="1"/>
          </p:cNvSpPr>
          <p:nvPr>
            <p:ph type="ftr" idx="107"/>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07" name="PlaceHolder 8"/>
          <p:cNvSpPr>
            <a:spLocks noGrp="1"/>
          </p:cNvSpPr>
          <p:nvPr>
            <p:ph type="sldNum" idx="108"/>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753E7956-A035-4EA5-8E09-92FED4A45E48}"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1" r:id="rId3"/>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08" name="PlaceHolder 1"/>
          <p:cNvSpPr>
            <a:spLocks noGrp="1"/>
          </p:cNvSpPr>
          <p:nvPr>
            <p:ph type="title"/>
          </p:nvPr>
        </p:nvSpPr>
        <p:spPr>
          <a:xfrm>
            <a:off x="609480" y="274680"/>
            <a:ext cx="10972440" cy="1142640"/>
          </a:xfrm>
          <a:prstGeom prst="rect">
            <a:avLst/>
          </a:prstGeom>
          <a:noFill/>
          <a:ln w="0">
            <a:noFill/>
          </a:ln>
        </p:spPr>
        <p:txBody>
          <a:bodyPr numCol="1" spcCol="0" lIns="91440" rIns="91440" tIns="45720" bIns="45720" anchor="ctr">
            <a:noAutofit/>
          </a:bodyPr>
          <a:p>
            <a:pPr indent="0" algn="ctr">
              <a:lnSpc>
                <a:spcPct val="100000"/>
              </a:lnSpc>
              <a:buNone/>
            </a:pPr>
            <a:r>
              <a:rPr b="0" lang="fr-FR" sz="4400" strike="noStrike" u="none">
                <a:solidFill>
                  <a:schemeClr val="dk2"/>
                </a:solidFill>
                <a:uFillTx/>
                <a:latin typeface="Arial"/>
              </a:rPr>
              <a:t>Cliquez pour modifier le style du titre</a:t>
            </a:r>
            <a:endParaRPr b="0" lang="fr-FR" sz="4400" strike="noStrike" u="none">
              <a:solidFill>
                <a:schemeClr val="dk1"/>
              </a:solidFill>
              <a:uFillTx/>
              <a:latin typeface="Arial"/>
            </a:endParaRPr>
          </a:p>
        </p:txBody>
      </p:sp>
      <p:sp>
        <p:nvSpPr>
          <p:cNvPr id="509" name="PlaceHolder 2"/>
          <p:cNvSpPr>
            <a:spLocks noGrp="1"/>
          </p:cNvSpPr>
          <p:nvPr>
            <p:ph type="dt" idx="109"/>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10" name="PlaceHolder 3"/>
          <p:cNvSpPr>
            <a:spLocks noGrp="1"/>
          </p:cNvSpPr>
          <p:nvPr>
            <p:ph type="ftr" idx="110"/>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11" name="PlaceHolder 4"/>
          <p:cNvSpPr>
            <a:spLocks noGrp="1"/>
          </p:cNvSpPr>
          <p:nvPr>
            <p:ph type="sldNum" idx="111"/>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B471310A-92C1-45B3-A79F-9625D2A6D765}"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4" name="Secteurs 6"/>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35" name="Ellipse 7"/>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36" name="Bouée 10"/>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37" name="Rectangle 1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38" name="Rectangle 14"/>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39" name="PlaceHolder 1"/>
          <p:cNvSpPr>
            <a:spLocks noGrp="1"/>
          </p:cNvSpPr>
          <p:nvPr>
            <p:ph type="title"/>
          </p:nvPr>
        </p:nvSpPr>
        <p:spPr>
          <a:xfrm>
            <a:off x="656640" y="502560"/>
            <a:ext cx="8378640" cy="966600"/>
          </a:xfrm>
          <a:prstGeom prst="rect">
            <a:avLst/>
          </a:prstGeom>
          <a:noFill/>
          <a:ln w="0">
            <a:noFill/>
          </a:ln>
        </p:spPr>
        <p:txBody>
          <a:bodyPr lIns="90000" rIns="90000" tIns="45000" bIns="45000" anchor="ctr">
            <a:normAutofit/>
          </a:bodyPr>
          <a:p>
            <a:pPr indent="0">
              <a:lnSpc>
                <a:spcPct val="100000"/>
              </a:lnSpc>
              <a:buNone/>
            </a:pPr>
            <a:r>
              <a:rPr b="0" lang="en-US" sz="3600" strike="noStrike" u="none">
                <a:solidFill>
                  <a:srgbClr val="0b00f0"/>
                </a:solidFill>
                <a:uFillTx/>
                <a:latin typeface="Gill Sans MT"/>
              </a:rPr>
              <a:t>Click to edit Master title style</a:t>
            </a:r>
            <a:endParaRPr b="0" lang="fr-FR" sz="3600" strike="noStrike" u="none">
              <a:solidFill>
                <a:schemeClr val="dk1"/>
              </a:solidFill>
              <a:uFillTx/>
              <a:latin typeface="Gill Sans MT"/>
            </a:endParaRPr>
          </a:p>
        </p:txBody>
      </p:sp>
      <p:sp>
        <p:nvSpPr>
          <p:cNvPr id="40" name="PlaceHolder 2"/>
          <p:cNvSpPr>
            <a:spLocks noGrp="1"/>
          </p:cNvSpPr>
          <p:nvPr>
            <p:ph type="sldNum" idx="10"/>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en-US" sz="1200" strike="noStrike" u="none">
                <a:solidFill>
                  <a:srgbClr val="e48312"/>
                </a:solidFill>
                <a:uFillTx/>
                <a:latin typeface="Gill Sans MT"/>
              </a:defRPr>
            </a:lvl1pPr>
          </a:lstStyle>
          <a:p>
            <a:pPr indent="0" algn="ctr" defTabSz="914400">
              <a:lnSpc>
                <a:spcPct val="100000"/>
              </a:lnSpc>
              <a:buNone/>
            </a:pPr>
            <a:fld id="{56DA951C-F781-4030-860E-04D8925FC664}" type="slidenum">
              <a:rPr b="0" lang="en-US" sz="1200" strike="noStrike" u="none">
                <a:solidFill>
                  <a:srgbClr val="e48312"/>
                </a:solidFill>
                <a:uFillTx/>
                <a:latin typeface="Gill Sans MT"/>
              </a:rPr>
              <a:t>&lt;الرقم&gt;</a:t>
            </a:fld>
            <a:endParaRPr b="0" lang="en-US" sz="1200" strike="noStrike" u="none">
              <a:solidFill>
                <a:srgbClr val="000000"/>
              </a:solidFill>
              <a:uFillTx/>
              <a:latin typeface="Times New Roman"/>
            </a:endParaRPr>
          </a:p>
        </p:txBody>
      </p:sp>
      <p:sp>
        <p:nvSpPr>
          <p:cNvPr id="41"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ar-DZ" sz="3200" strike="noStrike" u="none">
                <a:solidFill>
                  <a:schemeClr val="dk1"/>
                </a:solidFill>
                <a:uFillTx/>
                <a:latin typeface="Gill Sans MT"/>
              </a:rPr>
              <a:t>انقر لتحرير نسَق نص المخطط</a:t>
            </a:r>
            <a:endParaRPr b="0" lang="fr-FR" sz="3200" strike="noStrike" u="none">
              <a:solidFill>
                <a:schemeClr val="dk1"/>
              </a:solidFill>
              <a:uFillTx/>
              <a:latin typeface="Gill Sans MT"/>
            </a:endParaRPr>
          </a:p>
          <a:p>
            <a:pPr lvl="1" marL="864000" indent="-324000">
              <a:spcBef>
                <a:spcPts val="1134"/>
              </a:spcBef>
              <a:buClr>
                <a:srgbClr val="000000"/>
              </a:buClr>
              <a:buSzPct val="75000"/>
              <a:buFont typeface="Symbol" charset="2"/>
              <a:buChar char=""/>
            </a:pPr>
            <a:r>
              <a:rPr b="0" lang="ar-DZ" sz="2400" strike="noStrike" u="none">
                <a:solidFill>
                  <a:schemeClr val="dk1"/>
                </a:solidFill>
                <a:uFillTx/>
                <a:latin typeface="Gill Sans MT"/>
              </a:rPr>
              <a:t>المستوى الثاني للمخطط</a:t>
            </a:r>
            <a:endParaRPr b="0" lang="fr-FR" sz="2400" strike="noStrike" u="none">
              <a:solidFill>
                <a:schemeClr val="dk1"/>
              </a:solidFill>
              <a:uFillTx/>
              <a:latin typeface="Gill Sans MT"/>
            </a:endParaRPr>
          </a:p>
          <a:p>
            <a:pPr lvl="2" marL="1296000" indent="-288000">
              <a:spcBef>
                <a:spcPts val="850"/>
              </a:spcBef>
              <a:buClr>
                <a:srgbClr val="000000"/>
              </a:buClr>
              <a:buSzPct val="45000"/>
              <a:buFont typeface="Wingdings" charset="2"/>
              <a:buChar char=""/>
            </a:pPr>
            <a:r>
              <a:rPr b="0" lang="ar-DZ" sz="2000" strike="noStrike" u="none">
                <a:solidFill>
                  <a:schemeClr val="dk1"/>
                </a:solidFill>
                <a:uFillTx/>
                <a:latin typeface="Gill Sans MT"/>
              </a:rPr>
              <a:t>المستوى الثالث للمخطط</a:t>
            </a:r>
            <a:endParaRPr b="0" lang="fr-FR" sz="2000" strike="noStrike" u="none">
              <a:solidFill>
                <a:schemeClr val="dk1"/>
              </a:solidFill>
              <a:uFillTx/>
              <a:latin typeface="Gill Sans MT"/>
            </a:endParaRPr>
          </a:p>
          <a:p>
            <a:pPr lvl="3" marL="1728000" indent="-216000">
              <a:spcBef>
                <a:spcPts val="567"/>
              </a:spcBef>
              <a:buClr>
                <a:srgbClr val="000000"/>
              </a:buClr>
              <a:buSzPct val="75000"/>
              <a:buFont typeface="Symbol" charset="2"/>
              <a:buChar char=""/>
            </a:pPr>
            <a:r>
              <a:rPr b="0" lang="ar-DZ" sz="2000" strike="noStrike" u="none">
                <a:solidFill>
                  <a:schemeClr val="dk1"/>
                </a:solidFill>
                <a:uFillTx/>
                <a:latin typeface="Gill Sans MT"/>
              </a:rPr>
              <a:t>المستوى الرابع للمخطط</a:t>
            </a:r>
            <a:endParaRPr b="0" lang="fr-FR" sz="2000" strike="noStrike" u="none">
              <a:solidFill>
                <a:schemeClr val="dk1"/>
              </a:solidFill>
              <a:uFillTx/>
              <a:latin typeface="Gill Sans MT"/>
            </a:endParaRPr>
          </a:p>
          <a:p>
            <a:pPr lvl="4" marL="2160000" indent="-216000">
              <a:spcBef>
                <a:spcPts val="283"/>
              </a:spcBef>
              <a:buClr>
                <a:srgbClr val="000000"/>
              </a:buClr>
              <a:buSzPct val="45000"/>
              <a:buFont typeface="Wingdings" charset="2"/>
              <a:buChar char=""/>
            </a:pPr>
            <a:r>
              <a:rPr b="0" lang="ar-DZ" sz="2000" strike="noStrike" u="none">
                <a:solidFill>
                  <a:schemeClr val="dk1"/>
                </a:solidFill>
                <a:uFillTx/>
                <a:latin typeface="Gill Sans MT"/>
              </a:rPr>
              <a:t>المستوى الخامس للمخطط</a:t>
            </a:r>
            <a:endParaRPr b="0" lang="fr-FR" sz="2000" strike="noStrike" u="none">
              <a:solidFill>
                <a:schemeClr val="dk1"/>
              </a:solidFill>
              <a:uFillTx/>
              <a:latin typeface="Gill Sans MT"/>
            </a:endParaRPr>
          </a:p>
          <a:p>
            <a:pPr lvl="5" marL="2592000" indent="-216000">
              <a:spcBef>
                <a:spcPts val="283"/>
              </a:spcBef>
              <a:buClr>
                <a:srgbClr val="000000"/>
              </a:buClr>
              <a:buSzPct val="45000"/>
              <a:buFont typeface="Wingdings" charset="2"/>
              <a:buChar char=""/>
            </a:pPr>
            <a:r>
              <a:rPr b="0" lang="ar-DZ" sz="2000" strike="noStrike" u="none">
                <a:solidFill>
                  <a:schemeClr val="dk1"/>
                </a:solidFill>
                <a:uFillTx/>
                <a:latin typeface="Gill Sans MT"/>
              </a:rPr>
              <a:t>المستوى السادس للمخطط</a:t>
            </a:r>
            <a:endParaRPr b="0" lang="fr-FR" sz="2000" strike="noStrike" u="none">
              <a:solidFill>
                <a:schemeClr val="dk1"/>
              </a:solidFill>
              <a:uFillTx/>
              <a:latin typeface="Gill Sans MT"/>
            </a:endParaRPr>
          </a:p>
          <a:p>
            <a:pPr lvl="6" marL="3024000" indent="-216000">
              <a:spcBef>
                <a:spcPts val="283"/>
              </a:spcBef>
              <a:buClr>
                <a:srgbClr val="000000"/>
              </a:buClr>
              <a:buSzPct val="45000"/>
              <a:buFont typeface="Wingdings" charset="2"/>
              <a:buChar char=""/>
            </a:pPr>
            <a:r>
              <a:rPr b="0" lang="ar-DZ" sz="2000" strike="noStrike" u="none">
                <a:solidFill>
                  <a:schemeClr val="dk1"/>
                </a:solidFill>
                <a:uFillTx/>
                <a:latin typeface="Gill Sans MT"/>
              </a:rPr>
              <a:t>المستوى السابع للمخطط</a:t>
            </a:r>
            <a:endParaRPr b="0" lang="fr-FR" sz="2000" strike="noStrike" u="none">
              <a:solidFill>
                <a:schemeClr val="dk1"/>
              </a:solidFill>
              <a:uFillTx/>
              <a:latin typeface="Gill Sans MT"/>
            </a:endParaRPr>
          </a:p>
        </p:txBody>
      </p:sp>
    </p:spTree>
  </p:cSld>
  <p:clrMap bg1="lt1" tx1="dk1" bg2="lt2" tx2="dk2" accent1="accent1" accent2="accent2" accent3="accent3" accent4="accent4" accent5="accent5" accent6="accent6" hlink="hlink" folHlink="folHlink"/>
  <p:sldLayoutIdLst>
    <p:sldLayoutId id="2147483655" r:id="rId3"/>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13" name="PlaceHolder 1"/>
          <p:cNvSpPr>
            <a:spLocks noGrp="1"/>
          </p:cNvSpPr>
          <p:nvPr>
            <p:ph type="dt" idx="112"/>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14" name="PlaceHolder 2"/>
          <p:cNvSpPr>
            <a:spLocks noGrp="1"/>
          </p:cNvSpPr>
          <p:nvPr>
            <p:ph type="ftr" idx="113"/>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15" name="PlaceHolder 3"/>
          <p:cNvSpPr>
            <a:spLocks noGrp="1"/>
          </p:cNvSpPr>
          <p:nvPr>
            <p:ph type="sldNum" idx="114"/>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026DEEE3-3ABE-4891-9C63-B84457F0951C}"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5" r:id="rId3"/>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16" name="PlaceHolder 1"/>
          <p:cNvSpPr>
            <a:spLocks noGrp="1"/>
          </p:cNvSpPr>
          <p:nvPr>
            <p:ph type="title"/>
          </p:nvPr>
        </p:nvSpPr>
        <p:spPr>
          <a:xfrm>
            <a:off x="609480" y="272880"/>
            <a:ext cx="4010760" cy="1161720"/>
          </a:xfrm>
          <a:prstGeom prst="rect">
            <a:avLst/>
          </a:prstGeom>
          <a:noFill/>
          <a:ln w="0">
            <a:noFill/>
          </a:ln>
        </p:spPr>
        <p:txBody>
          <a:bodyPr numCol="1" spcCol="0" lIns="91440" rIns="91440" tIns="45720" bIns="45720" anchor="b">
            <a:noAutofit/>
          </a:bodyPr>
          <a:p>
            <a:pPr indent="0">
              <a:lnSpc>
                <a:spcPct val="100000"/>
              </a:lnSpc>
              <a:buNone/>
            </a:pPr>
            <a:r>
              <a:rPr b="1" lang="fr-FR" sz="2000" strike="noStrike" u="none">
                <a:solidFill>
                  <a:schemeClr val="dk2"/>
                </a:solidFill>
                <a:uFillTx/>
                <a:latin typeface="Arial"/>
              </a:rPr>
              <a:t>Cliquez pour modifier le style du titre</a:t>
            </a:r>
            <a:endParaRPr b="0" lang="fr-FR" sz="2000" strike="noStrike" u="none">
              <a:solidFill>
                <a:schemeClr val="dk1"/>
              </a:solidFill>
              <a:uFillTx/>
              <a:latin typeface="Arial"/>
            </a:endParaRPr>
          </a:p>
        </p:txBody>
      </p:sp>
      <p:sp>
        <p:nvSpPr>
          <p:cNvPr id="517" name="PlaceHolder 2"/>
          <p:cNvSpPr>
            <a:spLocks noGrp="1"/>
          </p:cNvSpPr>
          <p:nvPr>
            <p:ph type="body"/>
          </p:nvPr>
        </p:nvSpPr>
        <p:spPr>
          <a:xfrm>
            <a:off x="4766760" y="272880"/>
            <a:ext cx="6815160" cy="585288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fr-FR" sz="3200" strike="noStrike" u="none">
                <a:solidFill>
                  <a:schemeClr val="dk1"/>
                </a:solidFill>
                <a:uFillTx/>
                <a:latin typeface="Arial"/>
              </a:rPr>
              <a:t>Cliquez pour modifier les styles du texte du masque</a:t>
            </a:r>
            <a:endParaRPr b="0" lang="fr-FR"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fr-FR" sz="2800" strike="noStrike" u="none">
                <a:solidFill>
                  <a:schemeClr val="dk1"/>
                </a:solidFill>
                <a:uFillTx/>
                <a:latin typeface="Arial"/>
              </a:rPr>
              <a:t>Deuxième niveau</a:t>
            </a:r>
            <a:endParaRPr b="0" lang="fr-FR"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fr-FR" sz="2400" strike="noStrike" u="none">
                <a:solidFill>
                  <a:schemeClr val="dk1"/>
                </a:solidFill>
                <a:uFillTx/>
                <a:latin typeface="Arial"/>
              </a:rPr>
              <a:t>Troisième niveau</a:t>
            </a:r>
            <a:endParaRPr b="0" lang="fr-FR"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fr-FR" sz="2000" strike="noStrike" u="none">
                <a:solidFill>
                  <a:schemeClr val="dk1"/>
                </a:solidFill>
                <a:uFillTx/>
                <a:latin typeface="Arial"/>
              </a:rPr>
              <a:t>Quatrième niveau</a:t>
            </a:r>
            <a:endParaRPr b="0" lang="fr-FR"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fr-FR" sz="2000" strike="noStrike" u="none">
                <a:solidFill>
                  <a:schemeClr val="dk1"/>
                </a:solidFill>
                <a:uFillTx/>
                <a:latin typeface="Arial"/>
              </a:rPr>
              <a:t>Cinquième niveau</a:t>
            </a:r>
            <a:endParaRPr b="0" lang="fr-FR" sz="2000" strike="noStrike" u="none">
              <a:solidFill>
                <a:schemeClr val="dk1"/>
              </a:solidFill>
              <a:uFillTx/>
              <a:latin typeface="Arial"/>
            </a:endParaRPr>
          </a:p>
        </p:txBody>
      </p:sp>
      <p:sp>
        <p:nvSpPr>
          <p:cNvPr id="518" name="PlaceHolder 3"/>
          <p:cNvSpPr>
            <a:spLocks noGrp="1"/>
          </p:cNvSpPr>
          <p:nvPr>
            <p:ph type="body"/>
          </p:nvPr>
        </p:nvSpPr>
        <p:spPr>
          <a:xfrm>
            <a:off x="609480" y="1434960"/>
            <a:ext cx="4010760" cy="4690800"/>
          </a:xfrm>
          <a:prstGeom prst="rect">
            <a:avLst/>
          </a:prstGeom>
          <a:noFill/>
          <a:ln w="0">
            <a:noFill/>
          </a:ln>
        </p:spPr>
        <p:txBody>
          <a:bodyPr numCol="1" spcCol="0" lIns="91440" rIns="91440" tIns="45720" bIns="45720" anchor="t">
            <a:noAutofit/>
          </a:bodyPr>
          <a:p>
            <a:pPr indent="0">
              <a:lnSpc>
                <a:spcPct val="100000"/>
              </a:lnSpc>
              <a:spcBef>
                <a:spcPts val="281"/>
              </a:spcBef>
              <a:buNone/>
              <a:tabLst>
                <a:tab algn="l" pos="0"/>
              </a:tabLst>
            </a:pPr>
            <a:r>
              <a:rPr b="0" lang="fr-FR" sz="1400" strike="noStrike" u="none">
                <a:solidFill>
                  <a:schemeClr val="dk1"/>
                </a:solidFill>
                <a:uFillTx/>
                <a:latin typeface="Arial"/>
              </a:rPr>
              <a:t>Cliquez pour modifier les styles du texte du masque</a:t>
            </a:r>
            <a:endParaRPr b="0" lang="fr-FR" sz="1400" strike="noStrike" u="none">
              <a:solidFill>
                <a:schemeClr val="dk1"/>
              </a:solidFill>
              <a:uFillTx/>
              <a:latin typeface="Arial"/>
            </a:endParaRPr>
          </a:p>
        </p:txBody>
      </p:sp>
      <p:sp>
        <p:nvSpPr>
          <p:cNvPr id="519" name="PlaceHolder 4"/>
          <p:cNvSpPr>
            <a:spLocks noGrp="1"/>
          </p:cNvSpPr>
          <p:nvPr>
            <p:ph type="dt" idx="115"/>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20" name="PlaceHolder 5"/>
          <p:cNvSpPr>
            <a:spLocks noGrp="1"/>
          </p:cNvSpPr>
          <p:nvPr>
            <p:ph type="ftr" idx="116"/>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21" name="PlaceHolder 6"/>
          <p:cNvSpPr>
            <a:spLocks noGrp="1"/>
          </p:cNvSpPr>
          <p:nvPr>
            <p:ph type="sldNum" idx="117"/>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7A26C3D3-12D3-4512-9C21-1BDC88E020C4}"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7" r:id="rId3"/>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22" name="PlaceHolder 1"/>
          <p:cNvSpPr>
            <a:spLocks noGrp="1"/>
          </p:cNvSpPr>
          <p:nvPr>
            <p:ph type="title"/>
          </p:nvPr>
        </p:nvSpPr>
        <p:spPr>
          <a:xfrm>
            <a:off x="2389680" y="4800600"/>
            <a:ext cx="7314840" cy="566280"/>
          </a:xfrm>
          <a:prstGeom prst="rect">
            <a:avLst/>
          </a:prstGeom>
          <a:noFill/>
          <a:ln w="0">
            <a:noFill/>
          </a:ln>
        </p:spPr>
        <p:txBody>
          <a:bodyPr numCol="1" spcCol="0" lIns="91440" rIns="91440" tIns="45720" bIns="45720" anchor="b">
            <a:noAutofit/>
          </a:bodyPr>
          <a:p>
            <a:pPr indent="0">
              <a:lnSpc>
                <a:spcPct val="100000"/>
              </a:lnSpc>
              <a:buNone/>
            </a:pPr>
            <a:r>
              <a:rPr b="1" lang="fr-FR" sz="2000" strike="noStrike" u="none">
                <a:solidFill>
                  <a:schemeClr val="dk2"/>
                </a:solidFill>
                <a:uFillTx/>
                <a:latin typeface="Arial"/>
              </a:rPr>
              <a:t>Cliquez pour modifier le style du titre</a:t>
            </a:r>
            <a:endParaRPr b="0" lang="fr-FR" sz="2000" strike="noStrike" u="none">
              <a:solidFill>
                <a:schemeClr val="dk1"/>
              </a:solidFill>
              <a:uFillTx/>
              <a:latin typeface="Arial"/>
            </a:endParaRPr>
          </a:p>
        </p:txBody>
      </p:sp>
      <p:sp>
        <p:nvSpPr>
          <p:cNvPr id="523" name="PlaceHolder 2"/>
          <p:cNvSpPr>
            <a:spLocks noGrp="1"/>
          </p:cNvSpPr>
          <p:nvPr>
            <p:ph type="body"/>
          </p:nvPr>
        </p:nvSpPr>
        <p:spPr>
          <a:xfrm>
            <a:off x="2389680" y="612720"/>
            <a:ext cx="73148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ar-DZ" sz="3200" strike="noStrike" u="none">
                <a:solidFill>
                  <a:schemeClr val="dk1"/>
                </a:solidFill>
                <a:uFillTx/>
                <a:latin typeface="Arial"/>
              </a:rPr>
              <a:t>انقر لتحرير نسَق نص المخطط</a:t>
            </a:r>
            <a:endParaRPr b="0" lang="fr-FR" sz="3200" strike="noStrike" u="none">
              <a:solidFill>
                <a:schemeClr val="dk1"/>
              </a:solidFill>
              <a:uFillTx/>
              <a:latin typeface="Arial"/>
            </a:endParaRPr>
          </a:p>
          <a:p>
            <a:pPr lvl="1" marL="864000" indent="-324000">
              <a:spcBef>
                <a:spcPts val="1134"/>
              </a:spcBef>
              <a:buClr>
                <a:srgbClr val="000000"/>
              </a:buClr>
              <a:buSzPct val="75000"/>
              <a:buFont typeface="Symbol" charset="2"/>
              <a:buChar char=""/>
            </a:pPr>
            <a:r>
              <a:rPr b="0" lang="ar-DZ" sz="3200" strike="noStrike" u="none">
                <a:solidFill>
                  <a:schemeClr val="dk1"/>
                </a:solidFill>
                <a:uFillTx/>
                <a:latin typeface="Arial"/>
              </a:rPr>
              <a:t>المستوى الثاني للمخطط</a:t>
            </a:r>
            <a:endParaRPr b="0" lang="fr-FR" sz="3200" strike="noStrike" u="none">
              <a:solidFill>
                <a:schemeClr val="dk1"/>
              </a:solidFill>
              <a:uFillTx/>
              <a:latin typeface="Arial"/>
            </a:endParaRPr>
          </a:p>
          <a:p>
            <a:pPr lvl="2" marL="1296000" indent="-288000">
              <a:spcBef>
                <a:spcPts val="850"/>
              </a:spcBef>
              <a:buClr>
                <a:srgbClr val="000000"/>
              </a:buClr>
              <a:buSzPct val="45000"/>
              <a:buFont typeface="Wingdings" charset="2"/>
              <a:buChar char=""/>
            </a:pPr>
            <a:r>
              <a:rPr b="0" lang="ar-DZ" sz="3200" strike="noStrike" u="none">
                <a:solidFill>
                  <a:schemeClr val="dk1"/>
                </a:solidFill>
                <a:uFillTx/>
                <a:latin typeface="Arial"/>
              </a:rPr>
              <a:t>المستوى الثالث للمخطط</a:t>
            </a:r>
            <a:endParaRPr b="0" lang="fr-FR" sz="3200" strike="noStrike" u="none">
              <a:solidFill>
                <a:schemeClr val="dk1"/>
              </a:solidFill>
              <a:uFillTx/>
              <a:latin typeface="Arial"/>
            </a:endParaRPr>
          </a:p>
          <a:p>
            <a:pPr lvl="3" marL="1728000" indent="-216000">
              <a:spcBef>
                <a:spcPts val="567"/>
              </a:spcBef>
              <a:buClr>
                <a:srgbClr val="000000"/>
              </a:buClr>
              <a:buSzPct val="75000"/>
              <a:buFont typeface="Symbol" charset="2"/>
              <a:buChar char=""/>
            </a:pPr>
            <a:r>
              <a:rPr b="0" lang="ar-DZ" sz="3200" strike="noStrike" u="none">
                <a:solidFill>
                  <a:schemeClr val="dk1"/>
                </a:solidFill>
                <a:uFillTx/>
                <a:latin typeface="Arial"/>
              </a:rPr>
              <a:t>المستوى الرابع للمخطط</a:t>
            </a:r>
            <a:endParaRPr b="0" lang="fr-FR" sz="3200" strike="noStrike" u="none">
              <a:solidFill>
                <a:schemeClr val="dk1"/>
              </a:solidFill>
              <a:uFillTx/>
              <a:latin typeface="Arial"/>
            </a:endParaRPr>
          </a:p>
          <a:p>
            <a:pPr lvl="4" marL="2160000" indent="-216000">
              <a:spcBef>
                <a:spcPts val="283"/>
              </a:spcBef>
              <a:buClr>
                <a:srgbClr val="000000"/>
              </a:buClr>
              <a:buSzPct val="45000"/>
              <a:buFont typeface="Wingdings" charset="2"/>
              <a:buChar char=""/>
            </a:pPr>
            <a:r>
              <a:rPr b="0" lang="ar-DZ" sz="3200" strike="noStrike" u="none">
                <a:solidFill>
                  <a:schemeClr val="dk1"/>
                </a:solidFill>
                <a:uFillTx/>
                <a:latin typeface="Arial"/>
              </a:rPr>
              <a:t>المستوى الخامس للمخطط</a:t>
            </a:r>
            <a:endParaRPr b="0" lang="fr-FR" sz="3200" strike="noStrike" u="none">
              <a:solidFill>
                <a:schemeClr val="dk1"/>
              </a:solidFill>
              <a:uFillTx/>
              <a:latin typeface="Arial"/>
            </a:endParaRPr>
          </a:p>
          <a:p>
            <a:pPr lvl="5" marL="2592000" indent="-216000">
              <a:spcBef>
                <a:spcPts val="283"/>
              </a:spcBef>
              <a:buClr>
                <a:srgbClr val="000000"/>
              </a:buClr>
              <a:buSzPct val="45000"/>
              <a:buFont typeface="Wingdings" charset="2"/>
              <a:buChar char=""/>
            </a:pPr>
            <a:r>
              <a:rPr b="0" lang="ar-DZ" sz="3200" strike="noStrike" u="none">
                <a:solidFill>
                  <a:schemeClr val="dk1"/>
                </a:solidFill>
                <a:uFillTx/>
                <a:latin typeface="Arial"/>
              </a:rPr>
              <a:t>المستوى السادس للمخطط</a:t>
            </a:r>
            <a:endParaRPr b="0" lang="fr-FR" sz="3200" strike="noStrike" u="none">
              <a:solidFill>
                <a:schemeClr val="dk1"/>
              </a:solidFill>
              <a:uFillTx/>
              <a:latin typeface="Arial"/>
            </a:endParaRPr>
          </a:p>
          <a:p>
            <a:pPr lvl="6" marL="3024000" indent="-216000">
              <a:spcBef>
                <a:spcPts val="283"/>
              </a:spcBef>
              <a:buClr>
                <a:srgbClr val="000000"/>
              </a:buClr>
              <a:buSzPct val="45000"/>
              <a:buFont typeface="Wingdings" charset="2"/>
              <a:buChar char=""/>
            </a:pPr>
            <a:r>
              <a:rPr b="0" lang="ar-DZ" sz="3200" strike="noStrike" u="none">
                <a:solidFill>
                  <a:schemeClr val="dk1"/>
                </a:solidFill>
                <a:uFillTx/>
                <a:latin typeface="Arial"/>
              </a:rPr>
              <a:t>المستوى السابع للمخطط</a:t>
            </a:r>
            <a:endParaRPr b="0" lang="fr-FR" sz="3200" strike="noStrike" u="none">
              <a:solidFill>
                <a:schemeClr val="dk1"/>
              </a:solidFill>
              <a:uFillTx/>
              <a:latin typeface="Arial"/>
            </a:endParaRPr>
          </a:p>
        </p:txBody>
      </p:sp>
      <p:sp>
        <p:nvSpPr>
          <p:cNvPr id="524" name="PlaceHolder 3"/>
          <p:cNvSpPr>
            <a:spLocks noGrp="1"/>
          </p:cNvSpPr>
          <p:nvPr>
            <p:ph type="body"/>
          </p:nvPr>
        </p:nvSpPr>
        <p:spPr>
          <a:xfrm>
            <a:off x="2389680" y="5367240"/>
            <a:ext cx="7314840" cy="804600"/>
          </a:xfrm>
          <a:prstGeom prst="rect">
            <a:avLst/>
          </a:prstGeom>
          <a:noFill/>
          <a:ln w="0">
            <a:noFill/>
          </a:ln>
        </p:spPr>
        <p:txBody>
          <a:bodyPr numCol="1" spcCol="0" lIns="91440" rIns="91440" tIns="45720" bIns="45720" anchor="t">
            <a:noAutofit/>
          </a:bodyPr>
          <a:p>
            <a:pPr indent="0">
              <a:lnSpc>
                <a:spcPct val="100000"/>
              </a:lnSpc>
              <a:spcBef>
                <a:spcPts val="281"/>
              </a:spcBef>
              <a:buNone/>
              <a:tabLst>
                <a:tab algn="l" pos="0"/>
              </a:tabLst>
            </a:pPr>
            <a:r>
              <a:rPr b="0" lang="fr-FR" sz="1400" strike="noStrike" u="none">
                <a:solidFill>
                  <a:schemeClr val="dk1"/>
                </a:solidFill>
                <a:uFillTx/>
                <a:latin typeface="Arial"/>
              </a:rPr>
              <a:t>Cliquez pour modifier les styles du texte du masque</a:t>
            </a:r>
            <a:endParaRPr b="0" lang="fr-FR" sz="1400" strike="noStrike" u="none">
              <a:solidFill>
                <a:schemeClr val="dk1"/>
              </a:solidFill>
              <a:uFillTx/>
              <a:latin typeface="Arial"/>
            </a:endParaRPr>
          </a:p>
        </p:txBody>
      </p:sp>
      <p:sp>
        <p:nvSpPr>
          <p:cNvPr id="525" name="PlaceHolder 4"/>
          <p:cNvSpPr>
            <a:spLocks noGrp="1"/>
          </p:cNvSpPr>
          <p:nvPr>
            <p:ph type="dt" idx="118"/>
          </p:nvPr>
        </p:nvSpPr>
        <p:spPr>
          <a:xfrm>
            <a:off x="609480" y="6245280"/>
            <a:ext cx="2844360" cy="475920"/>
          </a:xfrm>
          <a:prstGeom prst="rect">
            <a:avLst/>
          </a:prstGeom>
          <a:noFill/>
          <a:ln w="9360">
            <a:noFill/>
          </a:ln>
        </p:spPr>
        <p:txBody>
          <a:bodyPr numCol="1" spcCol="0" lIns="91440" rIns="91440" tIns="45720" bIns="4572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26" name="PlaceHolder 5"/>
          <p:cNvSpPr>
            <a:spLocks noGrp="1"/>
          </p:cNvSpPr>
          <p:nvPr>
            <p:ph type="ftr" idx="119"/>
          </p:nvPr>
        </p:nvSpPr>
        <p:spPr>
          <a:xfrm>
            <a:off x="4165560" y="6245280"/>
            <a:ext cx="3860280" cy="475920"/>
          </a:xfrm>
          <a:prstGeom prst="rect">
            <a:avLst/>
          </a:prstGeom>
          <a:noFill/>
          <a:ln w="9360">
            <a:noFill/>
          </a:ln>
        </p:spPr>
        <p:txBody>
          <a:bodyPr numCol="1" spcCol="0" lIns="91440" rIns="91440" tIns="45720" bIns="45720" anchor="t">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27" name="PlaceHolder 6"/>
          <p:cNvSpPr>
            <a:spLocks noGrp="1"/>
          </p:cNvSpPr>
          <p:nvPr>
            <p:ph type="sldNum" idx="120"/>
          </p:nvPr>
        </p:nvSpPr>
        <p:spPr>
          <a:xfrm>
            <a:off x="8737560" y="6245280"/>
            <a:ext cx="284436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9A28DC9E-1ADB-4417-9836-3C65E6879D20}"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9" r:id="rId3"/>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8" name="PlaceHolder 1"/>
          <p:cNvSpPr>
            <a:spLocks noGrp="1"/>
          </p:cNvSpPr>
          <p:nvPr>
            <p:ph type="title"/>
          </p:nvPr>
        </p:nvSpPr>
        <p:spPr>
          <a:xfrm>
            <a:off x="914400" y="2130480"/>
            <a:ext cx="10362960" cy="1469520"/>
          </a:xfrm>
          <a:prstGeom prst="rect">
            <a:avLst/>
          </a:prstGeom>
          <a:noFill/>
          <a:ln w="0">
            <a:noFill/>
          </a:ln>
        </p:spPr>
        <p:txBody>
          <a:bodyPr lIns="91440" rIns="91440" tIns="45720" bIns="45720" anchor="ctr">
            <a:noAutofit/>
          </a:bodyPr>
          <a:p>
            <a:pPr indent="0" algn="ctr" defTabSz="914400">
              <a:lnSpc>
                <a:spcPct val="100000"/>
              </a:lnSpc>
              <a:buNone/>
            </a:pPr>
            <a:r>
              <a:rPr b="0" lang="fr-FR" sz="4400" strike="noStrike" u="none">
                <a:solidFill>
                  <a:schemeClr val="dk1"/>
                </a:solidFill>
                <a:uFillTx/>
                <a:latin typeface="Calibri"/>
              </a:rPr>
              <a:t>Cliquez pour modifier le style du titre</a:t>
            </a:r>
            <a:endParaRPr b="0" lang="fr-FR" sz="4400" strike="noStrike" u="none">
              <a:solidFill>
                <a:schemeClr val="dk1"/>
              </a:solidFill>
              <a:uFillTx/>
              <a:latin typeface="Calibri"/>
            </a:endParaRPr>
          </a:p>
        </p:txBody>
      </p:sp>
      <p:sp>
        <p:nvSpPr>
          <p:cNvPr id="529" name="PlaceHolder 2"/>
          <p:cNvSpPr>
            <a:spLocks noGrp="1"/>
          </p:cNvSpPr>
          <p:nvPr>
            <p:ph type="dt" idx="121"/>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30" name="PlaceHolder 3"/>
          <p:cNvSpPr>
            <a:spLocks noGrp="1"/>
          </p:cNvSpPr>
          <p:nvPr>
            <p:ph type="ftr" idx="122"/>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31" name="PlaceHolder 4"/>
          <p:cNvSpPr>
            <a:spLocks noGrp="1"/>
          </p:cNvSpPr>
          <p:nvPr>
            <p:ph type="sldNum" idx="123"/>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1C699474-01B7-4291-902F-7E296A02416A}"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1"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4"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ctr">
            <a:noAutofit/>
          </a:bodyPr>
          <a:p>
            <a:pPr indent="0" algn="ctr" defTabSz="914400">
              <a:lnSpc>
                <a:spcPct val="100000"/>
              </a:lnSpc>
              <a:buNone/>
            </a:pPr>
            <a:r>
              <a:rPr b="0" lang="fr-FR" sz="4400" strike="noStrike" u="none">
                <a:solidFill>
                  <a:schemeClr val="dk1"/>
                </a:solidFill>
                <a:uFillTx/>
                <a:latin typeface="Calibri"/>
              </a:rPr>
              <a:t>Cliquez pour modifier le style du titre</a:t>
            </a:r>
            <a:endParaRPr b="0" lang="fr-FR" sz="4400" strike="noStrike" u="none">
              <a:solidFill>
                <a:schemeClr val="dk1"/>
              </a:solidFill>
              <a:uFillTx/>
              <a:latin typeface="Calibri"/>
            </a:endParaRPr>
          </a:p>
        </p:txBody>
      </p:sp>
      <p:sp>
        <p:nvSpPr>
          <p:cNvPr id="535" name="PlaceHolder 2"/>
          <p:cNvSpPr>
            <a:spLocks noGrp="1"/>
          </p:cNvSpPr>
          <p:nvPr>
            <p:ph type="body"/>
          </p:nvPr>
        </p:nvSpPr>
        <p:spPr>
          <a:xfrm>
            <a:off x="609480" y="1600200"/>
            <a:ext cx="10972440" cy="452556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fr-FR" sz="3200" strike="noStrike" u="none">
                <a:solidFill>
                  <a:schemeClr val="dk1"/>
                </a:solidFill>
                <a:uFillTx/>
                <a:latin typeface="Calibri"/>
              </a:rPr>
              <a:t>Cliquez pour modifier les styles du texte du masque</a:t>
            </a:r>
            <a:endParaRPr b="0" lang="fr-FR"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fr-FR" sz="2800" strike="noStrike" u="none">
                <a:solidFill>
                  <a:schemeClr val="dk1"/>
                </a:solidFill>
                <a:uFillTx/>
                <a:latin typeface="Calibri"/>
              </a:rPr>
              <a:t>Deuxième niveau</a:t>
            </a:r>
            <a:endParaRPr b="0" lang="fr-FR"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fr-FR" sz="2400" strike="noStrike" u="none">
                <a:solidFill>
                  <a:schemeClr val="dk1"/>
                </a:solidFill>
                <a:uFillTx/>
                <a:latin typeface="Calibri"/>
              </a:rPr>
              <a:t>Troisième niveau</a:t>
            </a:r>
            <a:endParaRPr b="0" lang="fr-FR"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Quatrième niveau</a:t>
            </a:r>
            <a:endParaRPr b="0" lang="fr-FR"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Cinquième niveau</a:t>
            </a:r>
            <a:endParaRPr b="0" lang="fr-FR" sz="2000" strike="noStrike" u="none">
              <a:solidFill>
                <a:schemeClr val="dk1"/>
              </a:solidFill>
              <a:uFillTx/>
              <a:latin typeface="Calibri"/>
            </a:endParaRPr>
          </a:p>
        </p:txBody>
      </p:sp>
      <p:sp>
        <p:nvSpPr>
          <p:cNvPr id="536" name="PlaceHolder 3"/>
          <p:cNvSpPr>
            <a:spLocks noGrp="1"/>
          </p:cNvSpPr>
          <p:nvPr>
            <p:ph type="dt" idx="124"/>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37" name="PlaceHolder 4"/>
          <p:cNvSpPr>
            <a:spLocks noGrp="1"/>
          </p:cNvSpPr>
          <p:nvPr>
            <p:ph type="ftr" idx="125"/>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38" name="PlaceHolder 5"/>
          <p:cNvSpPr>
            <a:spLocks noGrp="1"/>
          </p:cNvSpPr>
          <p:nvPr>
            <p:ph type="sldNum" idx="126"/>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80AC61D5-3C7C-4346-A6E3-5AB81B0F5EC2}"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3"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9" name="PlaceHolder 1"/>
          <p:cNvSpPr>
            <a:spLocks noGrp="1"/>
          </p:cNvSpPr>
          <p:nvPr>
            <p:ph type="title"/>
          </p:nvPr>
        </p:nvSpPr>
        <p:spPr>
          <a:xfrm>
            <a:off x="8839080" y="274680"/>
            <a:ext cx="2742840" cy="5851080"/>
          </a:xfrm>
          <a:prstGeom prst="rect">
            <a:avLst/>
          </a:prstGeom>
          <a:noFill/>
          <a:ln w="0">
            <a:noFill/>
          </a:ln>
        </p:spPr>
        <p:txBody>
          <a:bodyPr lIns="91440" rIns="91440" tIns="45720" bIns="45720" anchor="ctr" vert="eaVert">
            <a:noAutofit/>
          </a:bodyPr>
          <a:p>
            <a:pPr indent="0" algn="ctr" defTabSz="914400">
              <a:lnSpc>
                <a:spcPct val="100000"/>
              </a:lnSpc>
              <a:buNone/>
            </a:pPr>
            <a:r>
              <a:rPr b="0" lang="fr-FR" sz="4400" strike="noStrike" u="none">
                <a:solidFill>
                  <a:schemeClr val="dk1"/>
                </a:solidFill>
                <a:uFillTx/>
                <a:latin typeface="Calibri"/>
              </a:rPr>
              <a:t>Cliquez pour modifier le style du titre</a:t>
            </a:r>
            <a:endParaRPr b="0" lang="fr-FR" sz="4400" strike="noStrike" u="none">
              <a:solidFill>
                <a:schemeClr val="dk1"/>
              </a:solidFill>
              <a:uFillTx/>
              <a:latin typeface="Calibri"/>
            </a:endParaRPr>
          </a:p>
        </p:txBody>
      </p:sp>
      <p:sp>
        <p:nvSpPr>
          <p:cNvPr id="540" name="PlaceHolder 2"/>
          <p:cNvSpPr>
            <a:spLocks noGrp="1"/>
          </p:cNvSpPr>
          <p:nvPr>
            <p:ph type="body"/>
          </p:nvPr>
        </p:nvSpPr>
        <p:spPr>
          <a:xfrm>
            <a:off x="609480" y="274680"/>
            <a:ext cx="8026200" cy="585108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fr-FR" sz="3200" strike="noStrike" u="none">
                <a:solidFill>
                  <a:schemeClr val="dk1"/>
                </a:solidFill>
                <a:uFillTx/>
                <a:latin typeface="Calibri"/>
              </a:rPr>
              <a:t>Cliquez pour modifier les styles du texte du masque</a:t>
            </a:r>
            <a:endParaRPr b="0" lang="fr-FR"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fr-FR" sz="2800" strike="noStrike" u="none">
                <a:solidFill>
                  <a:schemeClr val="dk1"/>
                </a:solidFill>
                <a:uFillTx/>
                <a:latin typeface="Calibri"/>
              </a:rPr>
              <a:t>Deuxième niveau</a:t>
            </a:r>
            <a:endParaRPr b="0" lang="fr-FR"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fr-FR" sz="2400" strike="noStrike" u="none">
                <a:solidFill>
                  <a:schemeClr val="dk1"/>
                </a:solidFill>
                <a:uFillTx/>
                <a:latin typeface="Calibri"/>
              </a:rPr>
              <a:t>Troisième niveau</a:t>
            </a:r>
            <a:endParaRPr b="0" lang="fr-FR"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Quatrième niveau</a:t>
            </a:r>
            <a:endParaRPr b="0" lang="fr-FR"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Cinquième niveau</a:t>
            </a:r>
            <a:endParaRPr b="0" lang="fr-FR" sz="2000" strike="noStrike" u="none">
              <a:solidFill>
                <a:schemeClr val="dk1"/>
              </a:solidFill>
              <a:uFillTx/>
              <a:latin typeface="Calibri"/>
            </a:endParaRPr>
          </a:p>
        </p:txBody>
      </p:sp>
      <p:sp>
        <p:nvSpPr>
          <p:cNvPr id="541" name="PlaceHolder 3"/>
          <p:cNvSpPr>
            <a:spLocks noGrp="1"/>
          </p:cNvSpPr>
          <p:nvPr>
            <p:ph type="dt" idx="127"/>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42" name="PlaceHolder 4"/>
          <p:cNvSpPr>
            <a:spLocks noGrp="1"/>
          </p:cNvSpPr>
          <p:nvPr>
            <p:ph type="ftr" idx="128"/>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43" name="PlaceHolder 5"/>
          <p:cNvSpPr>
            <a:spLocks noGrp="1"/>
          </p:cNvSpPr>
          <p:nvPr>
            <p:ph type="sldNum" idx="129"/>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63E2BB36-D3C7-4AB2-8300-0AB7DED20A15}"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5"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4"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ctr">
            <a:noAutofit/>
          </a:bodyPr>
          <a:p>
            <a:pPr indent="0" algn="ctr" defTabSz="914400">
              <a:lnSpc>
                <a:spcPct val="100000"/>
              </a:lnSpc>
              <a:buNone/>
            </a:pPr>
            <a:r>
              <a:rPr b="0" lang="fr-FR" sz="4400" strike="noStrike" u="none">
                <a:solidFill>
                  <a:schemeClr val="dk1"/>
                </a:solidFill>
                <a:uFillTx/>
                <a:latin typeface="Calibri"/>
              </a:rPr>
              <a:t>Cliquez pour modifier le style du titre</a:t>
            </a:r>
            <a:endParaRPr b="0" lang="fr-FR" sz="4400" strike="noStrike" u="none">
              <a:solidFill>
                <a:schemeClr val="dk1"/>
              </a:solidFill>
              <a:uFillTx/>
              <a:latin typeface="Calibri"/>
            </a:endParaRPr>
          </a:p>
        </p:txBody>
      </p:sp>
      <p:sp>
        <p:nvSpPr>
          <p:cNvPr id="545" name="PlaceHolder 2"/>
          <p:cNvSpPr>
            <a:spLocks noGrp="1"/>
          </p:cNvSpPr>
          <p:nvPr>
            <p:ph type="body"/>
          </p:nvPr>
        </p:nvSpPr>
        <p:spPr>
          <a:xfrm>
            <a:off x="609480" y="1600200"/>
            <a:ext cx="10972440" cy="45255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fr-FR" sz="3200" strike="noStrike" u="none">
                <a:solidFill>
                  <a:schemeClr val="dk1"/>
                </a:solidFill>
                <a:uFillTx/>
                <a:latin typeface="Calibri"/>
              </a:rPr>
              <a:t>Cliquez pour modifier les styles du texte du masque</a:t>
            </a:r>
            <a:endParaRPr b="0" lang="fr-FR"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fr-FR" sz="2800" strike="noStrike" u="none">
                <a:solidFill>
                  <a:schemeClr val="dk1"/>
                </a:solidFill>
                <a:uFillTx/>
                <a:latin typeface="Calibri"/>
              </a:rPr>
              <a:t>Deuxième niveau</a:t>
            </a:r>
            <a:endParaRPr b="0" lang="fr-FR"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fr-FR" sz="2400" strike="noStrike" u="none">
                <a:solidFill>
                  <a:schemeClr val="dk1"/>
                </a:solidFill>
                <a:uFillTx/>
                <a:latin typeface="Calibri"/>
              </a:rPr>
              <a:t>Troisième niveau</a:t>
            </a:r>
            <a:endParaRPr b="0" lang="fr-FR"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Quatrième niveau</a:t>
            </a:r>
            <a:endParaRPr b="0" lang="fr-FR"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Cinquième niveau</a:t>
            </a:r>
            <a:endParaRPr b="0" lang="fr-FR" sz="2000" strike="noStrike" u="none">
              <a:solidFill>
                <a:schemeClr val="dk1"/>
              </a:solidFill>
              <a:uFillTx/>
              <a:latin typeface="Calibri"/>
            </a:endParaRPr>
          </a:p>
        </p:txBody>
      </p:sp>
      <p:sp>
        <p:nvSpPr>
          <p:cNvPr id="546" name="PlaceHolder 3"/>
          <p:cNvSpPr>
            <a:spLocks noGrp="1"/>
          </p:cNvSpPr>
          <p:nvPr>
            <p:ph type="dt" idx="130"/>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47" name="PlaceHolder 4"/>
          <p:cNvSpPr>
            <a:spLocks noGrp="1"/>
          </p:cNvSpPr>
          <p:nvPr>
            <p:ph type="ftr" idx="131"/>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48" name="PlaceHolder 5"/>
          <p:cNvSpPr>
            <a:spLocks noGrp="1"/>
          </p:cNvSpPr>
          <p:nvPr>
            <p:ph type="sldNum" idx="132"/>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89C0CCF6-B3C5-435E-A4C8-53729EA1D8F6}"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7"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1" name="PlaceHolder 1"/>
          <p:cNvSpPr>
            <a:spLocks noGrp="1"/>
          </p:cNvSpPr>
          <p:nvPr>
            <p:ph type="title"/>
          </p:nvPr>
        </p:nvSpPr>
        <p:spPr>
          <a:xfrm>
            <a:off x="963000" y="4406760"/>
            <a:ext cx="10362960" cy="1361880"/>
          </a:xfrm>
          <a:prstGeom prst="rect">
            <a:avLst/>
          </a:prstGeom>
          <a:noFill/>
          <a:ln w="0">
            <a:noFill/>
          </a:ln>
        </p:spPr>
        <p:txBody>
          <a:bodyPr lIns="91440" rIns="91440" tIns="45720" bIns="45720" anchor="t">
            <a:noAutofit/>
          </a:bodyPr>
          <a:p>
            <a:pPr indent="0" defTabSz="914400">
              <a:lnSpc>
                <a:spcPct val="100000"/>
              </a:lnSpc>
              <a:buNone/>
            </a:pPr>
            <a:r>
              <a:rPr b="1" lang="fr-FR" sz="4000" strike="noStrike" u="none" cap="all">
                <a:solidFill>
                  <a:schemeClr val="dk1"/>
                </a:solidFill>
                <a:uFillTx/>
                <a:latin typeface="Calibri"/>
              </a:rPr>
              <a:t>Cliquez pour modifier le style du titre</a:t>
            </a:r>
            <a:endParaRPr b="0" lang="fr-FR" sz="4000" strike="noStrike" u="none">
              <a:solidFill>
                <a:schemeClr val="dk1"/>
              </a:solidFill>
              <a:uFillTx/>
              <a:latin typeface="Calibri"/>
            </a:endParaRPr>
          </a:p>
        </p:txBody>
      </p:sp>
      <p:sp>
        <p:nvSpPr>
          <p:cNvPr id="552" name="PlaceHolder 2"/>
          <p:cNvSpPr>
            <a:spLocks noGrp="1"/>
          </p:cNvSpPr>
          <p:nvPr>
            <p:ph type="body"/>
          </p:nvPr>
        </p:nvSpPr>
        <p:spPr>
          <a:xfrm>
            <a:off x="963000" y="2906640"/>
            <a:ext cx="10362960" cy="1499760"/>
          </a:xfrm>
          <a:prstGeom prst="rect">
            <a:avLst/>
          </a:prstGeom>
          <a:noFill/>
          <a:ln w="0">
            <a:noFill/>
          </a:ln>
        </p:spPr>
        <p:txBody>
          <a:bodyPr lIns="91440" rIns="91440" tIns="45720" bIns="45720" anchor="b">
            <a:noAutofit/>
          </a:bodyPr>
          <a:p>
            <a:pPr indent="0" defTabSz="914400">
              <a:lnSpc>
                <a:spcPct val="100000"/>
              </a:lnSpc>
              <a:spcBef>
                <a:spcPts val="400"/>
              </a:spcBef>
              <a:buNone/>
              <a:tabLst>
                <a:tab algn="l" pos="0"/>
              </a:tabLst>
            </a:pPr>
            <a:r>
              <a:rPr b="0" lang="fr-FR" sz="2000" strike="noStrike" u="none">
                <a:solidFill>
                  <a:schemeClr val="dk1">
                    <a:tint val="75000"/>
                  </a:schemeClr>
                </a:solidFill>
                <a:uFillTx/>
                <a:latin typeface="Calibri"/>
              </a:rPr>
              <a:t>Cliquez pour modifier les styles du texte du masque</a:t>
            </a:r>
            <a:endParaRPr b="0" lang="fr-FR" sz="2000" strike="noStrike" u="none">
              <a:solidFill>
                <a:schemeClr val="dk1"/>
              </a:solidFill>
              <a:uFillTx/>
              <a:latin typeface="Calibri"/>
            </a:endParaRPr>
          </a:p>
        </p:txBody>
      </p:sp>
      <p:sp>
        <p:nvSpPr>
          <p:cNvPr id="553" name="PlaceHolder 3"/>
          <p:cNvSpPr>
            <a:spLocks noGrp="1"/>
          </p:cNvSpPr>
          <p:nvPr>
            <p:ph type="dt" idx="133"/>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54" name="PlaceHolder 4"/>
          <p:cNvSpPr>
            <a:spLocks noGrp="1"/>
          </p:cNvSpPr>
          <p:nvPr>
            <p:ph type="ftr" idx="134"/>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55" name="PlaceHolder 5"/>
          <p:cNvSpPr>
            <a:spLocks noGrp="1"/>
          </p:cNvSpPr>
          <p:nvPr>
            <p:ph type="sldNum" idx="135"/>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0E85D26C-619F-49ED-8310-E1405BC8F289}"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9"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6"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ctr">
            <a:noAutofit/>
          </a:bodyPr>
          <a:p>
            <a:pPr indent="0" algn="ctr" defTabSz="914400">
              <a:lnSpc>
                <a:spcPct val="100000"/>
              </a:lnSpc>
              <a:buNone/>
            </a:pPr>
            <a:r>
              <a:rPr b="0" lang="fr-FR" sz="4400" strike="noStrike" u="none">
                <a:solidFill>
                  <a:schemeClr val="dk1"/>
                </a:solidFill>
                <a:uFillTx/>
                <a:latin typeface="Calibri"/>
              </a:rPr>
              <a:t>Cliquez pour modifier le style du titre</a:t>
            </a:r>
            <a:endParaRPr b="0" lang="fr-FR" sz="4400" strike="noStrike" u="none">
              <a:solidFill>
                <a:schemeClr val="dk1"/>
              </a:solidFill>
              <a:uFillTx/>
              <a:latin typeface="Calibri"/>
            </a:endParaRPr>
          </a:p>
        </p:txBody>
      </p:sp>
      <p:sp>
        <p:nvSpPr>
          <p:cNvPr id="557" name="PlaceHolder 2"/>
          <p:cNvSpPr>
            <a:spLocks noGrp="1"/>
          </p:cNvSpPr>
          <p:nvPr>
            <p:ph type="body"/>
          </p:nvPr>
        </p:nvSpPr>
        <p:spPr>
          <a:xfrm>
            <a:off x="609480" y="1600200"/>
            <a:ext cx="53845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fr-FR" sz="2800" strike="noStrike" u="none">
                <a:solidFill>
                  <a:schemeClr val="dk1"/>
                </a:solidFill>
                <a:uFillTx/>
                <a:latin typeface="Calibri"/>
              </a:rPr>
              <a:t>Cliquez pour modifier les styles du texte du masque</a:t>
            </a:r>
            <a:endParaRPr b="0" lang="fr-FR"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fr-FR" sz="2400" strike="noStrike" u="none">
                <a:solidFill>
                  <a:schemeClr val="dk1"/>
                </a:solidFill>
                <a:uFillTx/>
                <a:latin typeface="Calibri"/>
              </a:rPr>
              <a:t>Deuxième niveau</a:t>
            </a:r>
            <a:endParaRPr b="0" lang="fr-FR"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Troisième niveau</a:t>
            </a:r>
            <a:endParaRPr b="0" lang="fr-FR"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fr-FR" sz="1800" strike="noStrike" u="none">
                <a:solidFill>
                  <a:schemeClr val="dk1"/>
                </a:solidFill>
                <a:uFillTx/>
                <a:latin typeface="Calibri"/>
              </a:rPr>
              <a:t>Quatrième niveau</a:t>
            </a:r>
            <a:endParaRPr b="0" lang="fr-FR"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fr-FR" sz="1800" strike="noStrike" u="none">
                <a:solidFill>
                  <a:schemeClr val="dk1"/>
                </a:solidFill>
                <a:uFillTx/>
                <a:latin typeface="Calibri"/>
              </a:rPr>
              <a:t>Cinquième niveau</a:t>
            </a:r>
            <a:endParaRPr b="0" lang="fr-FR" sz="1800" strike="noStrike" u="none">
              <a:solidFill>
                <a:schemeClr val="dk1"/>
              </a:solidFill>
              <a:uFillTx/>
              <a:latin typeface="Calibri"/>
            </a:endParaRPr>
          </a:p>
        </p:txBody>
      </p:sp>
      <p:sp>
        <p:nvSpPr>
          <p:cNvPr id="558" name="PlaceHolder 3"/>
          <p:cNvSpPr>
            <a:spLocks noGrp="1"/>
          </p:cNvSpPr>
          <p:nvPr>
            <p:ph type="body"/>
          </p:nvPr>
        </p:nvSpPr>
        <p:spPr>
          <a:xfrm>
            <a:off x="6197760" y="1600200"/>
            <a:ext cx="53845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fr-FR" sz="2800" strike="noStrike" u="none">
                <a:solidFill>
                  <a:schemeClr val="dk1"/>
                </a:solidFill>
                <a:uFillTx/>
                <a:latin typeface="Calibri"/>
              </a:rPr>
              <a:t>Cliquez pour modifier les styles du texte du masque</a:t>
            </a:r>
            <a:endParaRPr b="0" lang="fr-FR"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fr-FR" sz="2400" strike="noStrike" u="none">
                <a:solidFill>
                  <a:schemeClr val="dk1"/>
                </a:solidFill>
                <a:uFillTx/>
                <a:latin typeface="Calibri"/>
              </a:rPr>
              <a:t>Deuxième niveau</a:t>
            </a:r>
            <a:endParaRPr b="0" lang="fr-FR"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Troisième niveau</a:t>
            </a:r>
            <a:endParaRPr b="0" lang="fr-FR"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fr-FR" sz="1800" strike="noStrike" u="none">
                <a:solidFill>
                  <a:schemeClr val="dk1"/>
                </a:solidFill>
                <a:uFillTx/>
                <a:latin typeface="Calibri"/>
              </a:rPr>
              <a:t>Quatrième niveau</a:t>
            </a:r>
            <a:endParaRPr b="0" lang="fr-FR"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fr-FR" sz="1800" strike="noStrike" u="none">
                <a:solidFill>
                  <a:schemeClr val="dk1"/>
                </a:solidFill>
                <a:uFillTx/>
                <a:latin typeface="Calibri"/>
              </a:rPr>
              <a:t>Cinquième niveau</a:t>
            </a:r>
            <a:endParaRPr b="0" lang="fr-FR" sz="1800" strike="noStrike" u="none">
              <a:solidFill>
                <a:schemeClr val="dk1"/>
              </a:solidFill>
              <a:uFillTx/>
              <a:latin typeface="Calibri"/>
            </a:endParaRPr>
          </a:p>
        </p:txBody>
      </p:sp>
      <p:sp>
        <p:nvSpPr>
          <p:cNvPr id="559" name="PlaceHolder 4"/>
          <p:cNvSpPr>
            <a:spLocks noGrp="1"/>
          </p:cNvSpPr>
          <p:nvPr>
            <p:ph type="dt" idx="136"/>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60" name="PlaceHolder 5"/>
          <p:cNvSpPr>
            <a:spLocks noGrp="1"/>
          </p:cNvSpPr>
          <p:nvPr>
            <p:ph type="ftr" idx="137"/>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61" name="PlaceHolder 6"/>
          <p:cNvSpPr>
            <a:spLocks noGrp="1"/>
          </p:cNvSpPr>
          <p:nvPr>
            <p:ph type="sldNum" idx="138"/>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0B84E1FA-EFD7-4C75-B3A9-C5224DD9E1C8}"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1"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5"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ctr">
            <a:noAutofit/>
          </a:bodyPr>
          <a:p>
            <a:pPr indent="0" algn="ctr" defTabSz="914400">
              <a:lnSpc>
                <a:spcPct val="100000"/>
              </a:lnSpc>
              <a:buNone/>
            </a:pPr>
            <a:r>
              <a:rPr b="0" lang="fr-FR" sz="4400" strike="noStrike" u="none">
                <a:solidFill>
                  <a:schemeClr val="dk1"/>
                </a:solidFill>
                <a:uFillTx/>
                <a:latin typeface="Calibri"/>
              </a:rPr>
              <a:t>Cliquez pour modifier le style du titre</a:t>
            </a:r>
            <a:endParaRPr b="0" lang="fr-FR" sz="4400" strike="noStrike" u="none">
              <a:solidFill>
                <a:schemeClr val="dk1"/>
              </a:solidFill>
              <a:uFillTx/>
              <a:latin typeface="Calibri"/>
            </a:endParaRPr>
          </a:p>
        </p:txBody>
      </p:sp>
      <p:sp>
        <p:nvSpPr>
          <p:cNvPr id="566" name="PlaceHolder 2"/>
          <p:cNvSpPr>
            <a:spLocks noGrp="1"/>
          </p:cNvSpPr>
          <p:nvPr>
            <p:ph type="body"/>
          </p:nvPr>
        </p:nvSpPr>
        <p:spPr>
          <a:xfrm>
            <a:off x="609480" y="1535040"/>
            <a:ext cx="538668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fr-FR" sz="2400" strike="noStrike" u="none">
                <a:solidFill>
                  <a:schemeClr val="dk1"/>
                </a:solidFill>
                <a:uFillTx/>
                <a:latin typeface="Calibri"/>
              </a:rPr>
              <a:t>Cliquez pour modifier les styles du texte du masque</a:t>
            </a:r>
            <a:endParaRPr b="0" lang="fr-FR" sz="2400" strike="noStrike" u="none">
              <a:solidFill>
                <a:schemeClr val="dk1"/>
              </a:solidFill>
              <a:uFillTx/>
              <a:latin typeface="Calibri"/>
            </a:endParaRPr>
          </a:p>
        </p:txBody>
      </p:sp>
      <p:sp>
        <p:nvSpPr>
          <p:cNvPr id="567" name="PlaceHolder 3"/>
          <p:cNvSpPr>
            <a:spLocks noGrp="1"/>
          </p:cNvSpPr>
          <p:nvPr>
            <p:ph type="body"/>
          </p:nvPr>
        </p:nvSpPr>
        <p:spPr>
          <a:xfrm>
            <a:off x="609480" y="2174760"/>
            <a:ext cx="538668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fr-FR" sz="2400" strike="noStrike" u="none">
                <a:solidFill>
                  <a:schemeClr val="dk1"/>
                </a:solidFill>
                <a:uFillTx/>
                <a:latin typeface="Calibri"/>
              </a:rPr>
              <a:t>Cliquez pour modifier les styles du texte du masque</a:t>
            </a:r>
            <a:endParaRPr b="0" lang="fr-FR"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Deuxième niveau</a:t>
            </a:r>
            <a:endParaRPr b="0" lang="fr-FR"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fr-FR" sz="1800" strike="noStrike" u="none">
                <a:solidFill>
                  <a:schemeClr val="dk1"/>
                </a:solidFill>
                <a:uFillTx/>
                <a:latin typeface="Calibri"/>
              </a:rPr>
              <a:t>Troisième niveau</a:t>
            </a:r>
            <a:endParaRPr b="0" lang="fr-FR"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fr-FR" sz="1600" strike="noStrike" u="none">
                <a:solidFill>
                  <a:schemeClr val="dk1"/>
                </a:solidFill>
                <a:uFillTx/>
                <a:latin typeface="Calibri"/>
              </a:rPr>
              <a:t>Quatrième niveau</a:t>
            </a:r>
            <a:endParaRPr b="0" lang="fr-FR"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fr-FR" sz="1600" strike="noStrike" u="none">
                <a:solidFill>
                  <a:schemeClr val="dk1"/>
                </a:solidFill>
                <a:uFillTx/>
                <a:latin typeface="Calibri"/>
              </a:rPr>
              <a:t>Cinquième niveau</a:t>
            </a:r>
            <a:endParaRPr b="0" lang="fr-FR" sz="1600" strike="noStrike" u="none">
              <a:solidFill>
                <a:schemeClr val="dk1"/>
              </a:solidFill>
              <a:uFillTx/>
              <a:latin typeface="Calibri"/>
            </a:endParaRPr>
          </a:p>
        </p:txBody>
      </p:sp>
      <p:sp>
        <p:nvSpPr>
          <p:cNvPr id="568" name="PlaceHolder 4"/>
          <p:cNvSpPr>
            <a:spLocks noGrp="1"/>
          </p:cNvSpPr>
          <p:nvPr>
            <p:ph type="body"/>
          </p:nvPr>
        </p:nvSpPr>
        <p:spPr>
          <a:xfrm>
            <a:off x="6193440" y="1535040"/>
            <a:ext cx="538884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fr-FR" sz="2400" strike="noStrike" u="none">
                <a:solidFill>
                  <a:schemeClr val="dk1"/>
                </a:solidFill>
                <a:uFillTx/>
                <a:latin typeface="Calibri"/>
              </a:rPr>
              <a:t>Cliquez pour modifier les styles du texte du masque</a:t>
            </a:r>
            <a:endParaRPr b="0" lang="fr-FR" sz="2400" strike="noStrike" u="none">
              <a:solidFill>
                <a:schemeClr val="dk1"/>
              </a:solidFill>
              <a:uFillTx/>
              <a:latin typeface="Calibri"/>
            </a:endParaRPr>
          </a:p>
        </p:txBody>
      </p:sp>
      <p:sp>
        <p:nvSpPr>
          <p:cNvPr id="569" name="PlaceHolder 5"/>
          <p:cNvSpPr>
            <a:spLocks noGrp="1"/>
          </p:cNvSpPr>
          <p:nvPr>
            <p:ph type="body"/>
          </p:nvPr>
        </p:nvSpPr>
        <p:spPr>
          <a:xfrm>
            <a:off x="6193440" y="2174760"/>
            <a:ext cx="538884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fr-FR" sz="2400" strike="noStrike" u="none">
                <a:solidFill>
                  <a:schemeClr val="dk1"/>
                </a:solidFill>
                <a:uFillTx/>
                <a:latin typeface="Calibri"/>
              </a:rPr>
              <a:t>Cliquez pour modifier les styles du texte du masque</a:t>
            </a:r>
            <a:endParaRPr b="0" lang="fr-FR"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Deuxième niveau</a:t>
            </a:r>
            <a:endParaRPr b="0" lang="fr-FR"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fr-FR" sz="1800" strike="noStrike" u="none">
                <a:solidFill>
                  <a:schemeClr val="dk1"/>
                </a:solidFill>
                <a:uFillTx/>
                <a:latin typeface="Calibri"/>
              </a:rPr>
              <a:t>Troisième niveau</a:t>
            </a:r>
            <a:endParaRPr b="0" lang="fr-FR"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fr-FR" sz="1600" strike="noStrike" u="none">
                <a:solidFill>
                  <a:schemeClr val="dk1"/>
                </a:solidFill>
                <a:uFillTx/>
                <a:latin typeface="Calibri"/>
              </a:rPr>
              <a:t>Quatrième niveau</a:t>
            </a:r>
            <a:endParaRPr b="0" lang="fr-FR"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fr-FR" sz="1600" strike="noStrike" u="none">
                <a:solidFill>
                  <a:schemeClr val="dk1"/>
                </a:solidFill>
                <a:uFillTx/>
                <a:latin typeface="Calibri"/>
              </a:rPr>
              <a:t>Cinquième niveau</a:t>
            </a:r>
            <a:endParaRPr b="0" lang="fr-FR" sz="1600" strike="noStrike" u="none">
              <a:solidFill>
                <a:schemeClr val="dk1"/>
              </a:solidFill>
              <a:uFillTx/>
              <a:latin typeface="Calibri"/>
            </a:endParaRPr>
          </a:p>
        </p:txBody>
      </p:sp>
      <p:sp>
        <p:nvSpPr>
          <p:cNvPr id="570" name="PlaceHolder 6"/>
          <p:cNvSpPr>
            <a:spLocks noGrp="1"/>
          </p:cNvSpPr>
          <p:nvPr>
            <p:ph type="dt" idx="139"/>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71" name="PlaceHolder 7"/>
          <p:cNvSpPr>
            <a:spLocks noGrp="1"/>
          </p:cNvSpPr>
          <p:nvPr>
            <p:ph type="ftr" idx="140"/>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72" name="PlaceHolder 8"/>
          <p:cNvSpPr>
            <a:spLocks noGrp="1"/>
          </p:cNvSpPr>
          <p:nvPr>
            <p:ph type="sldNum" idx="141"/>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CA434DFD-9A99-412C-88B3-4A0ECDEB3FFE}"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3"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42" name="Secteurs 6"/>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43" name="Ellipse 7"/>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44" name="Bouée 10"/>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45" name="Rectangle 1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46" name="Rectangle 14"/>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47" name="PlaceHolder 1"/>
          <p:cNvSpPr>
            <a:spLocks noGrp="1"/>
          </p:cNvSpPr>
          <p:nvPr>
            <p:ph type="title"/>
          </p:nvPr>
        </p:nvSpPr>
        <p:spPr>
          <a:xfrm>
            <a:off x="1914120" y="274680"/>
            <a:ext cx="9997200" cy="1142640"/>
          </a:xfrm>
          <a:prstGeom prst="rect">
            <a:avLst/>
          </a:prstGeom>
          <a:noFill/>
          <a:ln w="0">
            <a:noFill/>
          </a:ln>
        </p:spPr>
        <p:txBody>
          <a:bodyPr lIns="90000" rIns="90000" tIns="45000" bIns="45000" anchor="ctr">
            <a:noAutofit/>
          </a:bodyPr>
          <a:p>
            <a:pPr indent="0">
              <a:lnSpc>
                <a:spcPct val="100000"/>
              </a:lnSpc>
              <a:buNone/>
            </a:pPr>
            <a:r>
              <a:rPr b="0" lang="fr-FR" sz="4300" strike="noStrike" u="none">
                <a:solidFill>
                  <a:schemeClr val="dk2"/>
                </a:solidFill>
                <a:uFillTx/>
                <a:latin typeface="Gill Sans MT"/>
              </a:rPr>
              <a:t>Cliquez pour modifier le style du titre</a:t>
            </a:r>
            <a:endParaRPr b="0" lang="fr-FR" sz="4300" strike="noStrike" u="none">
              <a:solidFill>
                <a:schemeClr val="dk1"/>
              </a:solidFill>
              <a:uFillTx/>
              <a:latin typeface="Gill Sans MT"/>
            </a:endParaRPr>
          </a:p>
        </p:txBody>
      </p:sp>
      <p:sp>
        <p:nvSpPr>
          <p:cNvPr id="48" name="PlaceHolder 2"/>
          <p:cNvSpPr>
            <a:spLocks noGrp="1"/>
          </p:cNvSpPr>
          <p:nvPr>
            <p:ph type="body"/>
          </p:nvPr>
        </p:nvSpPr>
        <p:spPr>
          <a:xfrm>
            <a:off x="1914120" y="1447920"/>
            <a:ext cx="9997200" cy="4800240"/>
          </a:xfrm>
          <a:prstGeom prst="rect">
            <a:avLst/>
          </a:prstGeom>
          <a:noFill/>
          <a:ln w="0">
            <a:noFill/>
          </a:ln>
        </p:spPr>
        <p:txBody>
          <a:bodyPr lIns="90000" rIns="90000" tIns="45000" bIns="45000" anchor="t">
            <a:noAutofit/>
          </a:bodyPr>
          <a:p>
            <a:pPr marL="365760" indent="-283320">
              <a:lnSpc>
                <a:spcPct val="100000"/>
              </a:lnSpc>
              <a:spcBef>
                <a:spcPts val="601"/>
              </a:spcBef>
              <a:buClr>
                <a:srgbClr val="3891a7"/>
              </a:buClr>
              <a:buSzPct val="80000"/>
              <a:buFont typeface="Wingdings 2" charset="2"/>
              <a:buChar char=""/>
            </a:pPr>
            <a:r>
              <a:rPr b="0" lang="fr-FR" sz="3200" strike="noStrike" u="none">
                <a:solidFill>
                  <a:schemeClr val="dk1"/>
                </a:solidFill>
                <a:uFillTx/>
                <a:latin typeface="Gill Sans MT"/>
              </a:rPr>
              <a:t>Cliquez pour modifier les styles du texte du masque</a:t>
            </a:r>
            <a:endParaRPr b="0" lang="fr-FR" sz="3200" strike="noStrike" u="none">
              <a:solidFill>
                <a:schemeClr val="dk1"/>
              </a:solidFill>
              <a:uFillTx/>
              <a:latin typeface="Gill Sans MT"/>
            </a:endParaRPr>
          </a:p>
          <a:p>
            <a:pPr lvl="1" marL="640080" indent="-237600">
              <a:lnSpc>
                <a:spcPct val="100000"/>
              </a:lnSpc>
              <a:spcBef>
                <a:spcPts val="550"/>
              </a:spcBef>
              <a:buClr>
                <a:srgbClr val="3891a7"/>
              </a:buClr>
              <a:buFont typeface="Verdana"/>
              <a:buChar char="◦"/>
            </a:pPr>
            <a:r>
              <a:rPr b="0" lang="fr-FR" sz="2800" strike="noStrike" u="none">
                <a:solidFill>
                  <a:schemeClr val="dk1"/>
                </a:solidFill>
                <a:uFillTx/>
                <a:latin typeface="Gill Sans MT"/>
              </a:rPr>
              <a:t>Deuxième niveau</a:t>
            </a:r>
            <a:endParaRPr b="0" lang="fr-FR" sz="2800" strike="noStrike" u="none">
              <a:solidFill>
                <a:schemeClr val="dk1"/>
              </a:solidFill>
              <a:uFillTx/>
              <a:latin typeface="Gill Sans MT"/>
            </a:endParaRPr>
          </a:p>
          <a:p>
            <a:pPr lvl="2" marL="887040" indent="-228600">
              <a:lnSpc>
                <a:spcPct val="100000"/>
              </a:lnSpc>
              <a:spcBef>
                <a:spcPts val="479"/>
              </a:spcBef>
              <a:buClr>
                <a:srgbClr val="feb80a"/>
              </a:buClr>
              <a:buFont typeface="Wingdings 2" charset="2"/>
              <a:buChar char=""/>
            </a:pPr>
            <a:r>
              <a:rPr b="0" lang="fr-FR" sz="2400" strike="noStrike" u="none">
                <a:solidFill>
                  <a:schemeClr val="dk1"/>
                </a:solidFill>
                <a:uFillTx/>
                <a:latin typeface="Gill Sans MT"/>
              </a:rPr>
              <a:t>Troisième niveau</a:t>
            </a:r>
            <a:endParaRPr b="0" lang="fr-FR" sz="2400" strike="noStrike" u="none">
              <a:solidFill>
                <a:schemeClr val="dk1"/>
              </a:solidFill>
              <a:uFillTx/>
              <a:latin typeface="Gill Sans MT"/>
            </a:endParaRPr>
          </a:p>
          <a:p>
            <a:pPr lvl="3" marL="1097280" indent="-173880">
              <a:lnSpc>
                <a:spcPct val="100000"/>
              </a:lnSpc>
              <a:spcBef>
                <a:spcPts val="400"/>
              </a:spcBef>
              <a:buClr>
                <a:srgbClr val="c32d2e"/>
              </a:buClr>
              <a:buFont typeface="Wingdings 2" charset="2"/>
              <a:buChar char=""/>
            </a:pPr>
            <a:r>
              <a:rPr b="0" lang="fr-FR" sz="2000" strike="noStrike" u="none">
                <a:solidFill>
                  <a:schemeClr val="dk1"/>
                </a:solidFill>
                <a:uFillTx/>
                <a:latin typeface="Gill Sans MT"/>
              </a:rPr>
              <a:t>Quatrième niveau</a:t>
            </a:r>
            <a:endParaRPr b="0" lang="fr-FR" sz="2000" strike="noStrike" u="none">
              <a:solidFill>
                <a:schemeClr val="dk1"/>
              </a:solidFill>
              <a:uFillTx/>
              <a:latin typeface="Gill Sans MT"/>
            </a:endParaRPr>
          </a:p>
          <a:p>
            <a:pPr lvl="4" marL="1298520" indent="-182880">
              <a:lnSpc>
                <a:spcPct val="100000"/>
              </a:lnSpc>
              <a:spcBef>
                <a:spcPts val="400"/>
              </a:spcBef>
              <a:buClr>
                <a:srgbClr val="84aa33"/>
              </a:buClr>
              <a:buFont typeface="Wingdings 2" charset="2"/>
              <a:buChar char=""/>
            </a:pPr>
            <a:r>
              <a:rPr b="0" lang="fr-FR" sz="2000" strike="noStrike" u="none">
                <a:solidFill>
                  <a:schemeClr val="dk1"/>
                </a:solidFill>
                <a:uFillTx/>
                <a:latin typeface="Gill Sans MT"/>
              </a:rPr>
              <a:t>Cinquième niveau</a:t>
            </a:r>
            <a:endParaRPr b="0" lang="fr-FR" sz="2000" strike="noStrike" u="none">
              <a:solidFill>
                <a:schemeClr val="dk1"/>
              </a:solidFill>
              <a:uFillTx/>
              <a:latin typeface="Gill Sans MT"/>
            </a:endParaRPr>
          </a:p>
        </p:txBody>
      </p:sp>
      <p:sp>
        <p:nvSpPr>
          <p:cNvPr id="49" name="PlaceHolder 3"/>
          <p:cNvSpPr>
            <a:spLocks noGrp="1"/>
          </p:cNvSpPr>
          <p:nvPr>
            <p:ph type="dt" idx="11"/>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50" name="PlaceHolder 4"/>
          <p:cNvSpPr>
            <a:spLocks noGrp="1"/>
          </p:cNvSpPr>
          <p:nvPr>
            <p:ph type="ftr" idx="12"/>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1" name="PlaceHolder 5"/>
          <p:cNvSpPr>
            <a:spLocks noGrp="1"/>
          </p:cNvSpPr>
          <p:nvPr>
            <p:ph type="sldNum" idx="13"/>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83C93950-2B6D-4029-8D2F-EA6EC0E4DBBE}"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ctr">
            <a:noAutofit/>
          </a:bodyPr>
          <a:p>
            <a:pPr indent="0" algn="ctr" defTabSz="914400">
              <a:lnSpc>
                <a:spcPct val="100000"/>
              </a:lnSpc>
              <a:buNone/>
            </a:pPr>
            <a:r>
              <a:rPr b="0" lang="fr-FR" sz="4400" strike="noStrike" u="none">
                <a:solidFill>
                  <a:schemeClr val="dk1"/>
                </a:solidFill>
                <a:uFillTx/>
                <a:latin typeface="Calibri"/>
              </a:rPr>
              <a:t>Cliquez pour modifier le style du titre</a:t>
            </a:r>
            <a:endParaRPr b="0" lang="fr-FR" sz="4400" strike="noStrike" u="none">
              <a:solidFill>
                <a:schemeClr val="dk1"/>
              </a:solidFill>
              <a:uFillTx/>
              <a:latin typeface="Calibri"/>
            </a:endParaRPr>
          </a:p>
        </p:txBody>
      </p:sp>
      <p:sp>
        <p:nvSpPr>
          <p:cNvPr id="574" name="PlaceHolder 2"/>
          <p:cNvSpPr>
            <a:spLocks noGrp="1"/>
          </p:cNvSpPr>
          <p:nvPr>
            <p:ph type="dt" idx="142"/>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75" name="PlaceHolder 3"/>
          <p:cNvSpPr>
            <a:spLocks noGrp="1"/>
          </p:cNvSpPr>
          <p:nvPr>
            <p:ph type="ftr" idx="143"/>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76" name="PlaceHolder 4"/>
          <p:cNvSpPr>
            <a:spLocks noGrp="1"/>
          </p:cNvSpPr>
          <p:nvPr>
            <p:ph type="sldNum" idx="144"/>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B16F3BC9-E0BC-4638-939A-40B44791EED4}"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5" r:id="rId2"/>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8" name="PlaceHolder 1"/>
          <p:cNvSpPr>
            <a:spLocks noGrp="1"/>
          </p:cNvSpPr>
          <p:nvPr>
            <p:ph type="dt" idx="145"/>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79" name="PlaceHolder 2"/>
          <p:cNvSpPr>
            <a:spLocks noGrp="1"/>
          </p:cNvSpPr>
          <p:nvPr>
            <p:ph type="ftr" idx="146"/>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80" name="PlaceHolder 3"/>
          <p:cNvSpPr>
            <a:spLocks noGrp="1"/>
          </p:cNvSpPr>
          <p:nvPr>
            <p:ph type="sldNum" idx="147"/>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A24E4F3E-62F0-441F-8F69-CE62726C37F7}"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
        <p:nvSpPr>
          <p:cNvPr id="581"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ar-DZ" sz="1800" strike="noStrike" u="none">
                <a:solidFill>
                  <a:schemeClr val="dk1"/>
                </a:solidFill>
                <a:uFillTx/>
                <a:latin typeface="Calibri"/>
              </a:rPr>
              <a:t>انقر لتحرير تنسيق نص العنوان</a:t>
            </a:r>
            <a:endParaRPr b="0" lang="fr-FR" sz="1800" strike="noStrike" u="none">
              <a:solidFill>
                <a:schemeClr val="dk1"/>
              </a:solidFill>
              <a:uFillTx/>
              <a:latin typeface="Calibri"/>
            </a:endParaRPr>
          </a:p>
        </p:txBody>
      </p:sp>
      <p:sp>
        <p:nvSpPr>
          <p:cNvPr id="58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ar-DZ" sz="3200" strike="noStrike" u="none">
                <a:solidFill>
                  <a:schemeClr val="dk1"/>
                </a:solidFill>
                <a:uFillTx/>
                <a:latin typeface="Calibri"/>
              </a:rPr>
              <a:t>انقر لتحرير نسَق نص المخطط</a:t>
            </a:r>
            <a:endParaRPr b="0" lang="fr-FR"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ar-DZ" sz="2400" strike="noStrike" u="none">
                <a:solidFill>
                  <a:schemeClr val="dk1"/>
                </a:solidFill>
                <a:uFillTx/>
                <a:latin typeface="Calibri"/>
              </a:rPr>
              <a:t>المستوى الثاني للمخطط</a:t>
            </a:r>
            <a:endParaRPr b="0" lang="fr-FR" sz="24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ar-DZ" sz="2000" strike="noStrike" u="none">
                <a:solidFill>
                  <a:schemeClr val="dk1"/>
                </a:solidFill>
                <a:uFillTx/>
                <a:latin typeface="Calibri"/>
              </a:rPr>
              <a:t>المستوى الثالث للمخطط</a:t>
            </a:r>
            <a:endParaRPr b="0" lang="fr-FR" sz="20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ar-DZ" sz="2000" strike="noStrike" u="none">
                <a:solidFill>
                  <a:schemeClr val="dk1"/>
                </a:solidFill>
                <a:uFillTx/>
                <a:latin typeface="Calibri"/>
              </a:rPr>
              <a:t>المستوى الرابع للمخطط</a:t>
            </a:r>
            <a:endParaRPr b="0" lang="fr-FR" sz="20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ar-DZ" sz="2000" strike="noStrike" u="none">
                <a:solidFill>
                  <a:schemeClr val="dk1"/>
                </a:solidFill>
                <a:uFillTx/>
                <a:latin typeface="Calibri"/>
              </a:rPr>
              <a:t>المستوى الخامس للمخطط</a:t>
            </a:r>
            <a:endParaRPr b="0" lang="fr-FR" sz="20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ar-DZ" sz="2000" strike="noStrike" u="none">
                <a:solidFill>
                  <a:schemeClr val="dk1"/>
                </a:solidFill>
                <a:uFillTx/>
                <a:latin typeface="Calibri"/>
              </a:rPr>
              <a:t>المستوى السادس للمخطط</a:t>
            </a:r>
            <a:endParaRPr b="0" lang="fr-FR" sz="20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ar-DZ" sz="2000" strike="noStrike" u="none">
                <a:solidFill>
                  <a:schemeClr val="dk1"/>
                </a:solidFill>
                <a:uFillTx/>
                <a:latin typeface="Calibri"/>
              </a:rPr>
              <a:t>المستوى السابع للمخطط</a:t>
            </a:r>
            <a:endParaRPr b="0" lang="fr-FR" sz="2000" strike="noStrike" u="none">
              <a:solidFill>
                <a:schemeClr val="dk1"/>
              </a:solidFill>
              <a:uFillTx/>
              <a:latin typeface="Calibri"/>
            </a:endParaRPr>
          </a:p>
        </p:txBody>
      </p:sp>
    </p:spTree>
  </p:cSld>
  <p:clrMap bg1="lt1" tx1="dk1" bg2="lt2" tx2="dk2" accent1="accent1" accent2="accent2" accent3="accent3" accent4="accent4" accent5="accent5" accent6="accent6" hlink="hlink" folHlink="folHlink"/>
  <p:sldLayoutIdLst>
    <p:sldLayoutId id="2147483757"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3" name="PlaceHolder 1"/>
          <p:cNvSpPr>
            <a:spLocks noGrp="1"/>
          </p:cNvSpPr>
          <p:nvPr>
            <p:ph type="title"/>
          </p:nvPr>
        </p:nvSpPr>
        <p:spPr>
          <a:xfrm>
            <a:off x="609480" y="272880"/>
            <a:ext cx="4010760" cy="1161720"/>
          </a:xfrm>
          <a:prstGeom prst="rect">
            <a:avLst/>
          </a:prstGeom>
          <a:noFill/>
          <a:ln w="0">
            <a:noFill/>
          </a:ln>
        </p:spPr>
        <p:txBody>
          <a:bodyPr lIns="91440" rIns="91440" tIns="45720" bIns="45720" anchor="b">
            <a:noAutofit/>
          </a:bodyPr>
          <a:p>
            <a:pPr indent="0" defTabSz="914400">
              <a:lnSpc>
                <a:spcPct val="100000"/>
              </a:lnSpc>
              <a:buNone/>
            </a:pPr>
            <a:r>
              <a:rPr b="1" lang="fr-FR" sz="2000" strike="noStrike" u="none">
                <a:solidFill>
                  <a:schemeClr val="dk1"/>
                </a:solidFill>
                <a:uFillTx/>
                <a:latin typeface="Calibri"/>
              </a:rPr>
              <a:t>Cliquez pour modifier le style du titre</a:t>
            </a:r>
            <a:endParaRPr b="0" lang="fr-FR" sz="2000" strike="noStrike" u="none">
              <a:solidFill>
                <a:schemeClr val="dk1"/>
              </a:solidFill>
              <a:uFillTx/>
              <a:latin typeface="Calibri"/>
            </a:endParaRPr>
          </a:p>
        </p:txBody>
      </p:sp>
      <p:sp>
        <p:nvSpPr>
          <p:cNvPr id="584" name="PlaceHolder 2"/>
          <p:cNvSpPr>
            <a:spLocks noGrp="1"/>
          </p:cNvSpPr>
          <p:nvPr>
            <p:ph type="body"/>
          </p:nvPr>
        </p:nvSpPr>
        <p:spPr>
          <a:xfrm>
            <a:off x="4766760" y="272880"/>
            <a:ext cx="6815160" cy="585288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fr-FR" sz="3200" strike="noStrike" u="none">
                <a:solidFill>
                  <a:schemeClr val="dk1"/>
                </a:solidFill>
                <a:uFillTx/>
                <a:latin typeface="Calibri"/>
              </a:rPr>
              <a:t>Cliquez pour modifier les styles du texte du masque</a:t>
            </a:r>
            <a:endParaRPr b="0" lang="fr-FR"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fr-FR" sz="2800" strike="noStrike" u="none">
                <a:solidFill>
                  <a:schemeClr val="dk1"/>
                </a:solidFill>
                <a:uFillTx/>
                <a:latin typeface="Calibri"/>
              </a:rPr>
              <a:t>Deuxième niveau</a:t>
            </a:r>
            <a:endParaRPr b="0" lang="fr-FR"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fr-FR" sz="2400" strike="noStrike" u="none">
                <a:solidFill>
                  <a:schemeClr val="dk1"/>
                </a:solidFill>
                <a:uFillTx/>
                <a:latin typeface="Calibri"/>
              </a:rPr>
              <a:t>Troisième niveau</a:t>
            </a:r>
            <a:endParaRPr b="0" lang="fr-FR"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Quatrième niveau</a:t>
            </a:r>
            <a:endParaRPr b="0" lang="fr-FR"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fr-FR" sz="2000" strike="noStrike" u="none">
                <a:solidFill>
                  <a:schemeClr val="dk1"/>
                </a:solidFill>
                <a:uFillTx/>
                <a:latin typeface="Calibri"/>
              </a:rPr>
              <a:t>Cinquième niveau</a:t>
            </a:r>
            <a:endParaRPr b="0" lang="fr-FR" sz="2000" strike="noStrike" u="none">
              <a:solidFill>
                <a:schemeClr val="dk1"/>
              </a:solidFill>
              <a:uFillTx/>
              <a:latin typeface="Calibri"/>
            </a:endParaRPr>
          </a:p>
        </p:txBody>
      </p:sp>
      <p:sp>
        <p:nvSpPr>
          <p:cNvPr id="585" name="PlaceHolder 3"/>
          <p:cNvSpPr>
            <a:spLocks noGrp="1"/>
          </p:cNvSpPr>
          <p:nvPr>
            <p:ph type="body"/>
          </p:nvPr>
        </p:nvSpPr>
        <p:spPr>
          <a:xfrm>
            <a:off x="609480" y="1434960"/>
            <a:ext cx="4010760" cy="46908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fr-FR" sz="1400" strike="noStrike" u="none">
                <a:solidFill>
                  <a:schemeClr val="dk1"/>
                </a:solidFill>
                <a:uFillTx/>
                <a:latin typeface="Calibri"/>
              </a:rPr>
              <a:t>Cliquez pour modifier les styles du texte du masque</a:t>
            </a:r>
            <a:endParaRPr b="0" lang="fr-FR" sz="1400" strike="noStrike" u="none">
              <a:solidFill>
                <a:schemeClr val="dk1"/>
              </a:solidFill>
              <a:uFillTx/>
              <a:latin typeface="Calibri"/>
            </a:endParaRPr>
          </a:p>
        </p:txBody>
      </p:sp>
      <p:sp>
        <p:nvSpPr>
          <p:cNvPr id="586" name="PlaceHolder 4"/>
          <p:cNvSpPr>
            <a:spLocks noGrp="1"/>
          </p:cNvSpPr>
          <p:nvPr>
            <p:ph type="dt" idx="148"/>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87" name="PlaceHolder 5"/>
          <p:cNvSpPr>
            <a:spLocks noGrp="1"/>
          </p:cNvSpPr>
          <p:nvPr>
            <p:ph type="ftr" idx="149"/>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88" name="PlaceHolder 6"/>
          <p:cNvSpPr>
            <a:spLocks noGrp="1"/>
          </p:cNvSpPr>
          <p:nvPr>
            <p:ph type="sldNum" idx="150"/>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E1168973-9E2D-4127-AC4F-3DB074E42CC5}"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9"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9" name="PlaceHolder 1"/>
          <p:cNvSpPr>
            <a:spLocks noGrp="1"/>
          </p:cNvSpPr>
          <p:nvPr>
            <p:ph type="title"/>
          </p:nvPr>
        </p:nvSpPr>
        <p:spPr>
          <a:xfrm>
            <a:off x="2389680" y="4800600"/>
            <a:ext cx="7314840" cy="566280"/>
          </a:xfrm>
          <a:prstGeom prst="rect">
            <a:avLst/>
          </a:prstGeom>
          <a:noFill/>
          <a:ln w="0">
            <a:noFill/>
          </a:ln>
        </p:spPr>
        <p:txBody>
          <a:bodyPr lIns="91440" rIns="91440" tIns="45720" bIns="45720" anchor="b">
            <a:noAutofit/>
          </a:bodyPr>
          <a:p>
            <a:pPr indent="0" defTabSz="914400">
              <a:lnSpc>
                <a:spcPct val="100000"/>
              </a:lnSpc>
              <a:buNone/>
            </a:pPr>
            <a:r>
              <a:rPr b="1" lang="fr-FR" sz="2000" strike="noStrike" u="none">
                <a:solidFill>
                  <a:schemeClr val="dk1"/>
                </a:solidFill>
                <a:uFillTx/>
                <a:latin typeface="Calibri"/>
              </a:rPr>
              <a:t>Cliquez pour modifier le style du titre</a:t>
            </a:r>
            <a:endParaRPr b="0" lang="fr-FR" sz="2000" strike="noStrike" u="none">
              <a:solidFill>
                <a:schemeClr val="dk1"/>
              </a:solidFill>
              <a:uFillTx/>
              <a:latin typeface="Calibri"/>
            </a:endParaRPr>
          </a:p>
        </p:txBody>
      </p:sp>
      <p:sp>
        <p:nvSpPr>
          <p:cNvPr id="590" name="PlaceHolder 2"/>
          <p:cNvSpPr>
            <a:spLocks noGrp="1"/>
          </p:cNvSpPr>
          <p:nvPr>
            <p:ph type="body"/>
          </p:nvPr>
        </p:nvSpPr>
        <p:spPr>
          <a:xfrm>
            <a:off x="2389680" y="612720"/>
            <a:ext cx="73148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ar-DZ" sz="3200" strike="noStrike" u="none">
                <a:solidFill>
                  <a:schemeClr val="dk1"/>
                </a:solidFill>
                <a:uFillTx/>
                <a:latin typeface="Calibri"/>
              </a:rPr>
              <a:t>انقر لتحرير نسَق نص المخطط</a:t>
            </a:r>
            <a:endParaRPr b="0" lang="fr-FR"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ar-DZ" sz="3200" strike="noStrike" u="none">
                <a:solidFill>
                  <a:schemeClr val="dk1"/>
                </a:solidFill>
                <a:uFillTx/>
                <a:latin typeface="Calibri"/>
              </a:rPr>
              <a:t>المستوى الثاني للمخطط</a:t>
            </a:r>
            <a:endParaRPr b="0" lang="fr-FR" sz="32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ar-DZ" sz="3200" strike="noStrike" u="none">
                <a:solidFill>
                  <a:schemeClr val="dk1"/>
                </a:solidFill>
                <a:uFillTx/>
                <a:latin typeface="Calibri"/>
              </a:rPr>
              <a:t>المستوى الثالث للمخطط</a:t>
            </a:r>
            <a:endParaRPr b="0" lang="fr-FR" sz="32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ar-DZ" sz="3200" strike="noStrike" u="none">
                <a:solidFill>
                  <a:schemeClr val="dk1"/>
                </a:solidFill>
                <a:uFillTx/>
                <a:latin typeface="Calibri"/>
              </a:rPr>
              <a:t>المستوى الرابع للمخطط</a:t>
            </a:r>
            <a:endParaRPr b="0" lang="fr-FR" sz="32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ar-DZ" sz="3200" strike="noStrike" u="none">
                <a:solidFill>
                  <a:schemeClr val="dk1"/>
                </a:solidFill>
                <a:uFillTx/>
                <a:latin typeface="Calibri"/>
              </a:rPr>
              <a:t>المستوى الخامس للمخطط</a:t>
            </a:r>
            <a:endParaRPr b="0" lang="fr-FR" sz="32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ar-DZ" sz="3200" strike="noStrike" u="none">
                <a:solidFill>
                  <a:schemeClr val="dk1"/>
                </a:solidFill>
                <a:uFillTx/>
                <a:latin typeface="Calibri"/>
              </a:rPr>
              <a:t>المستوى السادس للمخطط</a:t>
            </a:r>
            <a:endParaRPr b="0" lang="fr-FR" sz="32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ar-DZ" sz="3200" strike="noStrike" u="none">
                <a:solidFill>
                  <a:schemeClr val="dk1"/>
                </a:solidFill>
                <a:uFillTx/>
                <a:latin typeface="Calibri"/>
              </a:rPr>
              <a:t>المستوى السابع للمخطط</a:t>
            </a:r>
            <a:endParaRPr b="0" lang="fr-FR" sz="3200" strike="noStrike" u="none">
              <a:solidFill>
                <a:schemeClr val="dk1"/>
              </a:solidFill>
              <a:uFillTx/>
              <a:latin typeface="Calibri"/>
            </a:endParaRPr>
          </a:p>
        </p:txBody>
      </p:sp>
      <p:sp>
        <p:nvSpPr>
          <p:cNvPr id="591" name="PlaceHolder 3"/>
          <p:cNvSpPr>
            <a:spLocks noGrp="1"/>
          </p:cNvSpPr>
          <p:nvPr>
            <p:ph type="body"/>
          </p:nvPr>
        </p:nvSpPr>
        <p:spPr>
          <a:xfrm>
            <a:off x="2389680" y="5367240"/>
            <a:ext cx="7314840" cy="8046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fr-FR" sz="1400" strike="noStrike" u="none">
                <a:solidFill>
                  <a:schemeClr val="dk1"/>
                </a:solidFill>
                <a:uFillTx/>
                <a:latin typeface="Calibri"/>
              </a:rPr>
              <a:t>Cliquez pour modifier les styles du texte du masque</a:t>
            </a:r>
            <a:endParaRPr b="0" lang="fr-FR" sz="1400" strike="noStrike" u="none">
              <a:solidFill>
                <a:schemeClr val="dk1"/>
              </a:solidFill>
              <a:uFillTx/>
              <a:latin typeface="Calibri"/>
            </a:endParaRPr>
          </a:p>
        </p:txBody>
      </p:sp>
      <p:sp>
        <p:nvSpPr>
          <p:cNvPr id="592" name="PlaceHolder 4"/>
          <p:cNvSpPr>
            <a:spLocks noGrp="1"/>
          </p:cNvSpPr>
          <p:nvPr>
            <p:ph type="dt" idx="151"/>
          </p:nvPr>
        </p:nvSpPr>
        <p:spPr>
          <a:xfrm>
            <a:off x="609480" y="6356520"/>
            <a:ext cx="2844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trike="noStrike" u="none">
                <a:solidFill>
                  <a:srgbClr val="8b8b8b"/>
                </a:solidFill>
                <a:uFillTx/>
                <a:latin typeface="Calibri"/>
              </a:defRPr>
            </a:lvl1pPr>
          </a:lstStyle>
          <a:p>
            <a:pPr indent="0" defTabSz="914400">
              <a:lnSpc>
                <a:spcPct val="100000"/>
              </a:lnSpc>
              <a:buNone/>
            </a:pPr>
            <a:r>
              <a:rPr b="0" lang="fr-FR" sz="1200" strike="noStrike" u="none">
                <a:solidFill>
                  <a:srgbClr val="8b8b8b"/>
                </a:solidFill>
                <a:uFillTx/>
                <a:latin typeface="Calibri"/>
              </a:rPr>
              <a:t> </a:t>
            </a:r>
            <a:endParaRPr b="0" lang="en-US" sz="1200" strike="noStrike" u="none">
              <a:solidFill>
                <a:srgbClr val="000000"/>
              </a:solidFill>
              <a:uFillTx/>
              <a:latin typeface="Times New Roman"/>
            </a:endParaRPr>
          </a:p>
        </p:txBody>
      </p:sp>
      <p:sp>
        <p:nvSpPr>
          <p:cNvPr id="593" name="PlaceHolder 5"/>
          <p:cNvSpPr>
            <a:spLocks noGrp="1"/>
          </p:cNvSpPr>
          <p:nvPr>
            <p:ph type="ftr" idx="152"/>
          </p:nvPr>
        </p:nvSpPr>
        <p:spPr>
          <a:xfrm>
            <a:off x="4165560" y="6356520"/>
            <a:ext cx="386028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594" name="PlaceHolder 6"/>
          <p:cNvSpPr>
            <a:spLocks noGrp="1"/>
          </p:cNvSpPr>
          <p:nvPr>
            <p:ph type="sldNum" idx="153"/>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trike="noStrike" u="none">
                <a:solidFill>
                  <a:srgbClr val="8b8b8b"/>
                </a:solidFill>
                <a:uFillTx/>
                <a:latin typeface="Calibri"/>
              </a:defRPr>
            </a:lvl1pPr>
          </a:lstStyle>
          <a:p>
            <a:pPr indent="0" algn="r" defTabSz="914400">
              <a:lnSpc>
                <a:spcPct val="100000"/>
              </a:lnSpc>
              <a:buNone/>
            </a:pPr>
            <a:fld id="{8B233FD2-CCEC-4567-A013-B2F18636A206}" type="slidenum">
              <a:rPr b="0" lang="fr-FR" sz="1200" strike="noStrike" u="none">
                <a:solidFill>
                  <a:srgbClr val="8b8b8b"/>
                </a:solidFill>
                <a:uFillTx/>
                <a:latin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1"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65" name="Secteurs 6" hidden="1"/>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66" name="Ellipse 7" hidden="1"/>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67" name="Bouée 10" hidden="1"/>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68" name="Rectangle 11" hidden="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69" name="Rectangle 14" hidden="1"/>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70" name="Rectangle 6"/>
          <p:cNvSpPr/>
          <p:nvPr/>
        </p:nvSpPr>
        <p:spPr>
          <a:xfrm>
            <a:off x="3043800" y="0"/>
            <a:ext cx="91436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71" name="PlaceHolder 1"/>
          <p:cNvSpPr>
            <a:spLocks noGrp="1"/>
          </p:cNvSpPr>
          <p:nvPr>
            <p:ph type="title"/>
          </p:nvPr>
        </p:nvSpPr>
        <p:spPr>
          <a:xfrm>
            <a:off x="3438000" y="2600280"/>
            <a:ext cx="8534160" cy="2285640"/>
          </a:xfrm>
          <a:prstGeom prst="rect">
            <a:avLst/>
          </a:prstGeom>
          <a:noFill/>
          <a:ln w="0">
            <a:noFill/>
          </a:ln>
        </p:spPr>
        <p:txBody>
          <a:bodyPr lIns="90000" rIns="90000" tIns="45000" bIns="45000" anchor="t">
            <a:noAutofit/>
          </a:bodyPr>
          <a:p>
            <a:pPr indent="0">
              <a:lnSpc>
                <a:spcPts val="4501"/>
              </a:lnSpc>
              <a:buNone/>
            </a:pPr>
            <a:r>
              <a:rPr b="1" lang="fr-FR" sz="4000" strike="noStrike" u="none" cap="all">
                <a:solidFill>
                  <a:schemeClr val="dk2"/>
                </a:solidFill>
                <a:uFillTx/>
                <a:latin typeface="Gill Sans MT"/>
              </a:rPr>
              <a:t>Cliquez pour modifier le style du titre</a:t>
            </a:r>
            <a:endParaRPr b="0" lang="fr-FR" sz="4000" strike="noStrike" u="none">
              <a:solidFill>
                <a:schemeClr val="dk1"/>
              </a:solidFill>
              <a:uFillTx/>
              <a:latin typeface="Gill Sans MT"/>
            </a:endParaRPr>
          </a:p>
        </p:txBody>
      </p:sp>
      <p:sp>
        <p:nvSpPr>
          <p:cNvPr id="72" name="PlaceHolder 2"/>
          <p:cNvSpPr>
            <a:spLocks noGrp="1"/>
          </p:cNvSpPr>
          <p:nvPr>
            <p:ph type="body"/>
          </p:nvPr>
        </p:nvSpPr>
        <p:spPr>
          <a:xfrm>
            <a:off x="3438000" y="1066680"/>
            <a:ext cx="8534160" cy="1509480"/>
          </a:xfrm>
          <a:prstGeom prst="rect">
            <a:avLst/>
          </a:prstGeom>
          <a:noFill/>
          <a:ln w="0">
            <a:noFill/>
          </a:ln>
        </p:spPr>
        <p:txBody>
          <a:bodyPr lIns="90000" rIns="90000" tIns="45000" bIns="45000" anchor="b">
            <a:noAutofit/>
          </a:bodyPr>
          <a:p>
            <a:pPr marL="18360" indent="0">
              <a:lnSpc>
                <a:spcPts val="2299"/>
              </a:lnSpc>
              <a:buNone/>
              <a:tabLst>
                <a:tab algn="l" pos="0"/>
              </a:tabLst>
            </a:pPr>
            <a:r>
              <a:rPr b="0" lang="fr-FR" sz="2000" strike="noStrike" u="none">
                <a:solidFill>
                  <a:schemeClr val="dk2">
                    <a:shade val="30000"/>
                  </a:schemeClr>
                </a:solidFill>
                <a:uFillTx/>
                <a:latin typeface="Gill Sans MT"/>
              </a:rPr>
              <a:t>Cliquez pour modifier les styles du texte du masque</a:t>
            </a:r>
            <a:endParaRPr b="0" lang="fr-FR" sz="2000" strike="noStrike" u="none">
              <a:solidFill>
                <a:schemeClr val="dk1"/>
              </a:solidFill>
              <a:uFillTx/>
              <a:latin typeface="Gill Sans MT"/>
            </a:endParaRPr>
          </a:p>
        </p:txBody>
      </p:sp>
      <p:sp>
        <p:nvSpPr>
          <p:cNvPr id="73" name="PlaceHolder 3"/>
          <p:cNvSpPr>
            <a:spLocks noGrp="1"/>
          </p:cNvSpPr>
          <p:nvPr>
            <p:ph type="dt" idx="14"/>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74" name="PlaceHolder 4"/>
          <p:cNvSpPr>
            <a:spLocks noGrp="1"/>
          </p:cNvSpPr>
          <p:nvPr>
            <p:ph type="ftr" idx="15"/>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75" name="PlaceHolder 5"/>
          <p:cNvSpPr>
            <a:spLocks noGrp="1"/>
          </p:cNvSpPr>
          <p:nvPr>
            <p:ph type="sldNum" idx="16"/>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CDEE3EEC-51BD-449C-991D-A582F07CA9A5}"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
        <p:nvSpPr>
          <p:cNvPr id="76" name="Rectangle 9"/>
          <p:cNvSpPr/>
          <p:nvPr/>
        </p:nvSpPr>
        <p:spPr>
          <a:xfrm>
            <a:off x="3048120" y="0"/>
            <a:ext cx="10116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77" name="Ellipse 7"/>
          <p:cNvSpPr/>
          <p:nvPr/>
        </p:nvSpPr>
        <p:spPr>
          <a:xfrm>
            <a:off x="2896560" y="2814480"/>
            <a:ext cx="280080" cy="209880"/>
          </a:xfrm>
          <a:prstGeom prst="ellipse">
            <a:avLst/>
          </a:prstGeom>
          <a:gradFill rotWithShape="0">
            <a:gsLst>
              <a:gs pos="0">
                <a:srgbClr val="daf5fe">
                  <a:alpha val="95000"/>
                </a:srgbClr>
              </a:gs>
              <a:gs pos="50000">
                <a:srgbClr val="c3e3ef">
                  <a:alpha val="90000"/>
                </a:srgbClr>
              </a:gs>
              <a:gs pos="95000">
                <a:srgbClr val="69c8e9">
                  <a:alpha val="88000"/>
                </a:srgbClr>
              </a:gs>
              <a:gs pos="100000">
                <a:srgbClr val="00aad4">
                  <a:alpha val="85000"/>
                </a:srgbClr>
              </a:gs>
            </a:gsLst>
            <a:path path="circle">
              <a:fillToRect l="25000" t="12000" r="75000" b="88000"/>
            </a:path>
          </a:gradFill>
          <a:ln cap="rnd" w="2000">
            <a:solidFill>
              <a:srgbClr val="3891a7">
                <a:shade val="90000"/>
                <a:satMod val="110000"/>
                <a:alpha val="60000"/>
              </a:srgbClr>
            </a:solidFill>
            <a:round/>
          </a:ln>
          <a:effectLst>
            <a:outerShdw blurRad="63360" dir="5400000" dist="25560" rotWithShape="0">
              <a:srgbClr val="000000">
                <a:alpha val="43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dk1"/>
              </a:solidFill>
              <a:uFillTx/>
              <a:latin typeface="Gill Sans MT"/>
            </a:endParaRPr>
          </a:p>
        </p:txBody>
      </p:sp>
      <p:sp>
        <p:nvSpPr>
          <p:cNvPr id="78" name="Ellipse 8"/>
          <p:cNvSpPr/>
          <p:nvPr/>
        </p:nvSpPr>
        <p:spPr>
          <a:xfrm>
            <a:off x="3210840" y="2745720"/>
            <a:ext cx="84960" cy="63720"/>
          </a:xfrm>
          <a:prstGeom prst="ellipse">
            <a:avLst/>
          </a:prstGeom>
          <a:noFill/>
          <a:ln cap="rnd" w="12700">
            <a:solidFill>
              <a:srgbClr val="3891a7">
                <a:shade val="75000"/>
                <a:alpha val="60000"/>
              </a:srgbClr>
            </a:solidFill>
            <a:round/>
          </a:ln>
          <a:effectLst>
            <a:outerShdw blurRad="63360" dir="5400000" dist="25560" rotWithShape="0">
              <a:srgbClr val="000000">
                <a:alpha val="43000"/>
              </a:srgbClr>
            </a:outerShdw>
          </a:effectLst>
        </p:spPr>
        <p:style>
          <a:lnRef idx="1">
            <a:schemeClr val="accent1"/>
          </a:lnRef>
          <a:fillRef idx="2">
            <a:schemeClr val="accent1"/>
          </a:fillRef>
          <a:effectRef idx="1">
            <a:schemeClr val="accent1"/>
          </a:effectRef>
          <a:fontRef idx="minor"/>
        </p:style>
        <p:txBody>
          <a:bodyPr lIns="90000" rIns="90000" tIns="0" bIns="0" anchor="ctr">
            <a:noAutofit/>
          </a:bodyPr>
          <a:p>
            <a:pPr algn="ctr" defTabSz="914400">
              <a:lnSpc>
                <a:spcPct val="100000"/>
              </a:lnSpc>
            </a:pPr>
            <a:endParaRPr b="0" lang="en-US" sz="1800" strike="noStrike" u="none">
              <a:solidFill>
                <a:schemeClr val="dk1"/>
              </a:solidFill>
              <a:uFillTx/>
              <a:latin typeface="Gill Sans MT"/>
            </a:endParaRPr>
          </a:p>
        </p:txBody>
      </p:sp>
    </p:spTree>
  </p:cSld>
  <p:clrMap bg1="lt1" tx1="dk1" bg2="lt2" tx2="dk2" accent1="accent1" accent2="accent2" accent3="accent3" accent4="accent4" accent5="accent5" accent6="accent6" hlink="hlink" folHlink="folHlink"/>
  <p:sldLayoutIdLst>
    <p:sldLayoutId id="2147483667"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79" name="Secteurs 6"/>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80" name="Ellipse 7"/>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81" name="Bouée 10"/>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82" name="Rectangle 1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83" name="Rectangle 14"/>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84" name="PlaceHolder 1"/>
          <p:cNvSpPr>
            <a:spLocks noGrp="1"/>
          </p:cNvSpPr>
          <p:nvPr>
            <p:ph type="title"/>
          </p:nvPr>
        </p:nvSpPr>
        <p:spPr>
          <a:xfrm>
            <a:off x="1914120" y="274320"/>
            <a:ext cx="9997200" cy="1142640"/>
          </a:xfrm>
          <a:prstGeom prst="rect">
            <a:avLst/>
          </a:prstGeom>
          <a:noFill/>
          <a:ln w="0">
            <a:noFill/>
          </a:ln>
        </p:spPr>
        <p:txBody>
          <a:bodyPr lIns="90000" rIns="90000" tIns="45000" bIns="45000" anchor="ctr">
            <a:noAutofit/>
          </a:bodyPr>
          <a:p>
            <a:pPr indent="0">
              <a:lnSpc>
                <a:spcPct val="100000"/>
              </a:lnSpc>
              <a:buNone/>
            </a:pPr>
            <a:r>
              <a:rPr b="0" lang="fr-FR" sz="4300" strike="noStrike" u="none">
                <a:solidFill>
                  <a:schemeClr val="dk2"/>
                </a:solidFill>
                <a:uFillTx/>
                <a:latin typeface="Gill Sans MT"/>
              </a:rPr>
              <a:t>Cliquez pour modifier le style du titre</a:t>
            </a:r>
            <a:endParaRPr b="0" lang="fr-FR" sz="4300" strike="noStrike" u="none">
              <a:solidFill>
                <a:schemeClr val="dk1"/>
              </a:solidFill>
              <a:uFillTx/>
              <a:latin typeface="Gill Sans MT"/>
            </a:endParaRPr>
          </a:p>
        </p:txBody>
      </p:sp>
      <p:sp>
        <p:nvSpPr>
          <p:cNvPr id="85" name="PlaceHolder 2"/>
          <p:cNvSpPr>
            <a:spLocks noGrp="1"/>
          </p:cNvSpPr>
          <p:nvPr>
            <p:ph type="body"/>
          </p:nvPr>
        </p:nvSpPr>
        <p:spPr>
          <a:xfrm>
            <a:off x="1914120" y="1523880"/>
            <a:ext cx="4876560" cy="4663080"/>
          </a:xfrm>
          <a:prstGeom prst="rect">
            <a:avLst/>
          </a:prstGeom>
          <a:noFill/>
          <a:ln w="0">
            <a:noFill/>
          </a:ln>
        </p:spPr>
        <p:txBody>
          <a:bodyPr lIns="90000" rIns="90000" tIns="45000" bIns="45000" anchor="t">
            <a:noAutofit/>
          </a:bodyPr>
          <a:p>
            <a:pPr marL="365760" indent="-283320">
              <a:lnSpc>
                <a:spcPct val="100000"/>
              </a:lnSpc>
              <a:spcBef>
                <a:spcPts val="601"/>
              </a:spcBef>
              <a:buClr>
                <a:srgbClr val="3891a7"/>
              </a:buClr>
              <a:buSzPct val="80000"/>
              <a:buFont typeface="Wingdings 2" charset="2"/>
              <a:buChar char=""/>
            </a:pPr>
            <a:r>
              <a:rPr b="0" lang="fr-FR" sz="2800" strike="noStrike" u="none">
                <a:solidFill>
                  <a:schemeClr val="dk1"/>
                </a:solidFill>
                <a:uFillTx/>
                <a:latin typeface="Gill Sans MT"/>
              </a:rPr>
              <a:t>Cliquez pour modifier les styles du texte du masque</a:t>
            </a:r>
            <a:endParaRPr b="0" lang="fr-FR" sz="2800" strike="noStrike" u="none">
              <a:solidFill>
                <a:schemeClr val="dk1"/>
              </a:solidFill>
              <a:uFillTx/>
              <a:latin typeface="Gill Sans MT"/>
            </a:endParaRPr>
          </a:p>
          <a:p>
            <a:pPr lvl="1" marL="640080" indent="-237600">
              <a:lnSpc>
                <a:spcPct val="100000"/>
              </a:lnSpc>
              <a:spcBef>
                <a:spcPts val="550"/>
              </a:spcBef>
              <a:buClr>
                <a:srgbClr val="3891a7"/>
              </a:buClr>
              <a:buFont typeface="Verdana"/>
              <a:buChar char="◦"/>
            </a:pPr>
            <a:r>
              <a:rPr b="0" lang="fr-FR" sz="2400" strike="noStrike" u="none">
                <a:solidFill>
                  <a:schemeClr val="dk1"/>
                </a:solidFill>
                <a:uFillTx/>
                <a:latin typeface="Gill Sans MT"/>
              </a:rPr>
              <a:t>Deuxième niveau</a:t>
            </a:r>
            <a:endParaRPr b="0" lang="fr-FR" sz="2400" strike="noStrike" u="none">
              <a:solidFill>
                <a:schemeClr val="dk1"/>
              </a:solidFill>
              <a:uFillTx/>
              <a:latin typeface="Gill Sans MT"/>
            </a:endParaRPr>
          </a:p>
          <a:p>
            <a:pPr lvl="2" marL="887040" indent="-228600">
              <a:lnSpc>
                <a:spcPct val="100000"/>
              </a:lnSpc>
              <a:spcBef>
                <a:spcPts val="400"/>
              </a:spcBef>
              <a:buClr>
                <a:srgbClr val="feb80a"/>
              </a:buClr>
              <a:buFont typeface="Wingdings 2" charset="2"/>
              <a:buChar char=""/>
            </a:pPr>
            <a:r>
              <a:rPr b="0" lang="fr-FR" sz="2000" strike="noStrike" u="none">
                <a:solidFill>
                  <a:schemeClr val="dk1"/>
                </a:solidFill>
                <a:uFillTx/>
                <a:latin typeface="Gill Sans MT"/>
              </a:rPr>
              <a:t>Troisième niveau</a:t>
            </a:r>
            <a:endParaRPr b="0" lang="fr-FR" sz="2000" strike="noStrike" u="none">
              <a:solidFill>
                <a:schemeClr val="dk1"/>
              </a:solidFill>
              <a:uFillTx/>
              <a:latin typeface="Gill Sans MT"/>
            </a:endParaRPr>
          </a:p>
          <a:p>
            <a:pPr lvl="3" marL="1097280" indent="-173880">
              <a:lnSpc>
                <a:spcPct val="100000"/>
              </a:lnSpc>
              <a:spcBef>
                <a:spcPts val="360"/>
              </a:spcBef>
              <a:buClr>
                <a:srgbClr val="c32d2e"/>
              </a:buClr>
              <a:buFont typeface="Wingdings 2" charset="2"/>
              <a:buChar char=""/>
            </a:pPr>
            <a:r>
              <a:rPr b="0" lang="fr-FR" sz="1800" strike="noStrike" u="none">
                <a:solidFill>
                  <a:schemeClr val="dk1"/>
                </a:solidFill>
                <a:uFillTx/>
                <a:latin typeface="Gill Sans MT"/>
              </a:rPr>
              <a:t>Quatrième niveau</a:t>
            </a:r>
            <a:endParaRPr b="0" lang="fr-FR" sz="1800" strike="noStrike" u="none">
              <a:solidFill>
                <a:schemeClr val="dk1"/>
              </a:solidFill>
              <a:uFillTx/>
              <a:latin typeface="Gill Sans MT"/>
            </a:endParaRPr>
          </a:p>
          <a:p>
            <a:pPr lvl="4" marL="1298520" indent="-182880">
              <a:lnSpc>
                <a:spcPct val="100000"/>
              </a:lnSpc>
              <a:spcBef>
                <a:spcPts val="360"/>
              </a:spcBef>
              <a:buClr>
                <a:srgbClr val="84aa33"/>
              </a:buClr>
              <a:buFont typeface="Wingdings 2" charset="2"/>
              <a:buChar char=""/>
            </a:pPr>
            <a:r>
              <a:rPr b="0" lang="fr-FR" sz="1800" strike="noStrike" u="none">
                <a:solidFill>
                  <a:schemeClr val="dk1"/>
                </a:solidFill>
                <a:uFillTx/>
                <a:latin typeface="Gill Sans MT"/>
              </a:rPr>
              <a:t>Cinquième niveau</a:t>
            </a:r>
            <a:endParaRPr b="0" lang="fr-FR" sz="1800" strike="noStrike" u="none">
              <a:solidFill>
                <a:schemeClr val="dk1"/>
              </a:solidFill>
              <a:uFillTx/>
              <a:latin typeface="Gill Sans MT"/>
            </a:endParaRPr>
          </a:p>
        </p:txBody>
      </p:sp>
      <p:sp>
        <p:nvSpPr>
          <p:cNvPr id="86" name="PlaceHolder 3"/>
          <p:cNvSpPr>
            <a:spLocks noGrp="1"/>
          </p:cNvSpPr>
          <p:nvPr>
            <p:ph type="body"/>
          </p:nvPr>
        </p:nvSpPr>
        <p:spPr>
          <a:xfrm>
            <a:off x="7034760" y="1523880"/>
            <a:ext cx="4876560" cy="4663080"/>
          </a:xfrm>
          <a:prstGeom prst="rect">
            <a:avLst/>
          </a:prstGeom>
          <a:noFill/>
          <a:ln w="0">
            <a:noFill/>
          </a:ln>
        </p:spPr>
        <p:txBody>
          <a:bodyPr lIns="90000" rIns="90000" tIns="45000" bIns="45000" anchor="t">
            <a:noAutofit/>
          </a:bodyPr>
          <a:p>
            <a:pPr marL="365760" indent="-283320">
              <a:lnSpc>
                <a:spcPct val="100000"/>
              </a:lnSpc>
              <a:spcBef>
                <a:spcPts val="601"/>
              </a:spcBef>
              <a:buClr>
                <a:srgbClr val="3891a7"/>
              </a:buClr>
              <a:buSzPct val="80000"/>
              <a:buFont typeface="Wingdings 2" charset="2"/>
              <a:buChar char=""/>
            </a:pPr>
            <a:r>
              <a:rPr b="0" lang="fr-FR" sz="2800" strike="noStrike" u="none">
                <a:solidFill>
                  <a:schemeClr val="dk1"/>
                </a:solidFill>
                <a:uFillTx/>
                <a:latin typeface="Gill Sans MT"/>
              </a:rPr>
              <a:t>Cliquez pour modifier les styles du texte du masque</a:t>
            </a:r>
            <a:endParaRPr b="0" lang="fr-FR" sz="2800" strike="noStrike" u="none">
              <a:solidFill>
                <a:schemeClr val="dk1"/>
              </a:solidFill>
              <a:uFillTx/>
              <a:latin typeface="Gill Sans MT"/>
            </a:endParaRPr>
          </a:p>
          <a:p>
            <a:pPr lvl="1" marL="640080" indent="-237600">
              <a:lnSpc>
                <a:spcPct val="100000"/>
              </a:lnSpc>
              <a:spcBef>
                <a:spcPts val="550"/>
              </a:spcBef>
              <a:buClr>
                <a:srgbClr val="3891a7"/>
              </a:buClr>
              <a:buFont typeface="Verdana"/>
              <a:buChar char="◦"/>
            </a:pPr>
            <a:r>
              <a:rPr b="0" lang="fr-FR" sz="2400" strike="noStrike" u="none">
                <a:solidFill>
                  <a:schemeClr val="dk1"/>
                </a:solidFill>
                <a:uFillTx/>
                <a:latin typeface="Gill Sans MT"/>
              </a:rPr>
              <a:t>Deuxième niveau</a:t>
            </a:r>
            <a:endParaRPr b="0" lang="fr-FR" sz="2400" strike="noStrike" u="none">
              <a:solidFill>
                <a:schemeClr val="dk1"/>
              </a:solidFill>
              <a:uFillTx/>
              <a:latin typeface="Gill Sans MT"/>
            </a:endParaRPr>
          </a:p>
          <a:p>
            <a:pPr lvl="2" marL="887040" indent="-228600">
              <a:lnSpc>
                <a:spcPct val="100000"/>
              </a:lnSpc>
              <a:spcBef>
                <a:spcPts val="400"/>
              </a:spcBef>
              <a:buClr>
                <a:srgbClr val="feb80a"/>
              </a:buClr>
              <a:buFont typeface="Wingdings 2" charset="2"/>
              <a:buChar char=""/>
            </a:pPr>
            <a:r>
              <a:rPr b="0" lang="fr-FR" sz="2000" strike="noStrike" u="none">
                <a:solidFill>
                  <a:schemeClr val="dk1"/>
                </a:solidFill>
                <a:uFillTx/>
                <a:latin typeface="Gill Sans MT"/>
              </a:rPr>
              <a:t>Troisième niveau</a:t>
            </a:r>
            <a:endParaRPr b="0" lang="fr-FR" sz="2000" strike="noStrike" u="none">
              <a:solidFill>
                <a:schemeClr val="dk1"/>
              </a:solidFill>
              <a:uFillTx/>
              <a:latin typeface="Gill Sans MT"/>
            </a:endParaRPr>
          </a:p>
          <a:p>
            <a:pPr lvl="3" marL="1097280" indent="-173880">
              <a:lnSpc>
                <a:spcPct val="100000"/>
              </a:lnSpc>
              <a:spcBef>
                <a:spcPts val="360"/>
              </a:spcBef>
              <a:buClr>
                <a:srgbClr val="c32d2e"/>
              </a:buClr>
              <a:buFont typeface="Wingdings 2" charset="2"/>
              <a:buChar char=""/>
            </a:pPr>
            <a:r>
              <a:rPr b="0" lang="fr-FR" sz="1800" strike="noStrike" u="none">
                <a:solidFill>
                  <a:schemeClr val="dk1"/>
                </a:solidFill>
                <a:uFillTx/>
                <a:latin typeface="Gill Sans MT"/>
              </a:rPr>
              <a:t>Quatrième niveau</a:t>
            </a:r>
            <a:endParaRPr b="0" lang="fr-FR" sz="1800" strike="noStrike" u="none">
              <a:solidFill>
                <a:schemeClr val="dk1"/>
              </a:solidFill>
              <a:uFillTx/>
              <a:latin typeface="Gill Sans MT"/>
            </a:endParaRPr>
          </a:p>
          <a:p>
            <a:pPr lvl="4" marL="1298520" indent="-182880">
              <a:lnSpc>
                <a:spcPct val="100000"/>
              </a:lnSpc>
              <a:spcBef>
                <a:spcPts val="360"/>
              </a:spcBef>
              <a:buClr>
                <a:srgbClr val="84aa33"/>
              </a:buClr>
              <a:buFont typeface="Wingdings 2" charset="2"/>
              <a:buChar char=""/>
            </a:pPr>
            <a:r>
              <a:rPr b="0" lang="fr-FR" sz="1800" strike="noStrike" u="none">
                <a:solidFill>
                  <a:schemeClr val="dk1"/>
                </a:solidFill>
                <a:uFillTx/>
                <a:latin typeface="Gill Sans MT"/>
              </a:rPr>
              <a:t>Cinquième niveau</a:t>
            </a:r>
            <a:endParaRPr b="0" lang="fr-FR" sz="1800" strike="noStrike" u="none">
              <a:solidFill>
                <a:schemeClr val="dk1"/>
              </a:solidFill>
              <a:uFillTx/>
              <a:latin typeface="Gill Sans MT"/>
            </a:endParaRPr>
          </a:p>
        </p:txBody>
      </p:sp>
      <p:sp>
        <p:nvSpPr>
          <p:cNvPr id="87" name="PlaceHolder 4"/>
          <p:cNvSpPr>
            <a:spLocks noGrp="1"/>
          </p:cNvSpPr>
          <p:nvPr>
            <p:ph type="dt" idx="17"/>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88" name="PlaceHolder 5"/>
          <p:cNvSpPr>
            <a:spLocks noGrp="1"/>
          </p:cNvSpPr>
          <p:nvPr>
            <p:ph type="ftr" idx="18"/>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89" name="PlaceHolder 6"/>
          <p:cNvSpPr>
            <a:spLocks noGrp="1"/>
          </p:cNvSpPr>
          <p:nvPr>
            <p:ph type="sldNum" idx="19"/>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9262C255-532D-4B6A-9FF2-12F6B78C26A5}"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9" r:id="rId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93" name="Secteurs 6" hidden="1"/>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94" name="Ellipse 7" hidden="1"/>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95" name="Bouée 10" hidden="1"/>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96" name="Rectangle 11" hidden="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97" name="Rectangle 14" hidden="1"/>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98" name="PlaceHolder 1"/>
          <p:cNvSpPr>
            <a:spLocks noGrp="1"/>
          </p:cNvSpPr>
          <p:nvPr>
            <p:ph type="title"/>
          </p:nvPr>
        </p:nvSpPr>
        <p:spPr>
          <a:xfrm>
            <a:off x="609480" y="5160240"/>
            <a:ext cx="10972440" cy="1142640"/>
          </a:xfrm>
          <a:prstGeom prst="rect">
            <a:avLst/>
          </a:prstGeom>
          <a:noFill/>
          <a:ln w="0">
            <a:noFill/>
          </a:ln>
        </p:spPr>
        <p:txBody>
          <a:bodyPr lIns="90000" rIns="90000" tIns="45000" bIns="45000" anchor="ctr">
            <a:noAutofit/>
          </a:bodyPr>
          <a:p>
            <a:pPr indent="0" algn="ctr">
              <a:lnSpc>
                <a:spcPct val="100000"/>
              </a:lnSpc>
              <a:buNone/>
            </a:pPr>
            <a:r>
              <a:rPr b="1" lang="fr-FR" sz="4500" strike="noStrike" u="none">
                <a:solidFill>
                  <a:schemeClr val="dk2"/>
                </a:solidFill>
                <a:uFillTx/>
                <a:latin typeface="Gill Sans MT"/>
              </a:rPr>
              <a:t>Cliquez pour modifier le style du titre</a:t>
            </a:r>
            <a:endParaRPr b="0" lang="fr-FR" sz="4500" strike="noStrike" u="none">
              <a:solidFill>
                <a:schemeClr val="dk1"/>
              </a:solidFill>
              <a:uFillTx/>
              <a:latin typeface="Gill Sans MT"/>
            </a:endParaRPr>
          </a:p>
        </p:txBody>
      </p:sp>
      <p:sp>
        <p:nvSpPr>
          <p:cNvPr id="99" name="PlaceHolder 2"/>
          <p:cNvSpPr>
            <a:spLocks noGrp="1"/>
          </p:cNvSpPr>
          <p:nvPr>
            <p:ph type="body"/>
          </p:nvPr>
        </p:nvSpPr>
        <p:spPr>
          <a:xfrm>
            <a:off x="609480" y="328320"/>
            <a:ext cx="5364000" cy="639720"/>
          </a:xfrm>
          <a:prstGeom prst="rect">
            <a:avLst/>
          </a:prstGeom>
          <a:solidFill>
            <a:schemeClr val="lt1"/>
          </a:solidFill>
          <a:ln w="10800">
            <a:solidFill>
              <a:schemeClr val="lt1"/>
            </a:solidFill>
            <a:miter/>
          </a:ln>
        </p:spPr>
        <p:txBody>
          <a:bodyPr lIns="90000" rIns="90000" tIns="45000" bIns="45000" anchor="ctr">
            <a:noAutofit/>
          </a:bodyPr>
          <a:p>
            <a:pPr marL="64080" indent="0">
              <a:lnSpc>
                <a:spcPct val="100000"/>
              </a:lnSpc>
              <a:spcBef>
                <a:spcPts val="99"/>
              </a:spcBef>
              <a:buNone/>
              <a:tabLst>
                <a:tab algn="l" pos="0"/>
              </a:tabLst>
            </a:pPr>
            <a:r>
              <a:rPr b="0" lang="fr-FR" sz="1900" strike="noStrike" u="none">
                <a:solidFill>
                  <a:schemeClr val="dk1"/>
                </a:solidFill>
                <a:uFillTx/>
                <a:latin typeface="Gill Sans MT"/>
              </a:rPr>
              <a:t>Cliquez pour modifier les styles du texte du masque</a:t>
            </a:r>
            <a:endParaRPr b="0" lang="fr-FR" sz="1900" strike="noStrike" u="none">
              <a:solidFill>
                <a:schemeClr val="dk1"/>
              </a:solidFill>
              <a:uFillTx/>
              <a:latin typeface="Gill Sans MT"/>
            </a:endParaRPr>
          </a:p>
        </p:txBody>
      </p:sp>
      <p:sp>
        <p:nvSpPr>
          <p:cNvPr id="100" name="PlaceHolder 3"/>
          <p:cNvSpPr>
            <a:spLocks noGrp="1"/>
          </p:cNvSpPr>
          <p:nvPr>
            <p:ph type="body"/>
          </p:nvPr>
        </p:nvSpPr>
        <p:spPr>
          <a:xfrm>
            <a:off x="6217920" y="328320"/>
            <a:ext cx="5364000" cy="639720"/>
          </a:xfrm>
          <a:prstGeom prst="rect">
            <a:avLst/>
          </a:prstGeom>
          <a:solidFill>
            <a:schemeClr val="lt1"/>
          </a:solidFill>
          <a:ln w="10800">
            <a:solidFill>
              <a:schemeClr val="lt1"/>
            </a:solidFill>
            <a:miter/>
          </a:ln>
        </p:spPr>
        <p:txBody>
          <a:bodyPr lIns="90000" rIns="90000" tIns="45000" bIns="45000" anchor="ctr">
            <a:noAutofit/>
          </a:bodyPr>
          <a:p>
            <a:pPr marL="64080" indent="0">
              <a:lnSpc>
                <a:spcPct val="100000"/>
              </a:lnSpc>
              <a:spcBef>
                <a:spcPts val="99"/>
              </a:spcBef>
              <a:buNone/>
              <a:tabLst>
                <a:tab algn="l" pos="0"/>
              </a:tabLst>
            </a:pPr>
            <a:r>
              <a:rPr b="0" lang="fr-FR" sz="1900" strike="noStrike" u="none">
                <a:solidFill>
                  <a:schemeClr val="dk1"/>
                </a:solidFill>
                <a:uFillTx/>
                <a:latin typeface="Gill Sans MT"/>
              </a:rPr>
              <a:t>Cliquez pour modifier les styles du texte du masque</a:t>
            </a:r>
            <a:endParaRPr b="0" lang="fr-FR" sz="1900" strike="noStrike" u="none">
              <a:solidFill>
                <a:schemeClr val="dk1"/>
              </a:solidFill>
              <a:uFillTx/>
              <a:latin typeface="Gill Sans MT"/>
            </a:endParaRPr>
          </a:p>
        </p:txBody>
      </p:sp>
      <p:sp>
        <p:nvSpPr>
          <p:cNvPr id="101" name="PlaceHolder 4"/>
          <p:cNvSpPr>
            <a:spLocks noGrp="1"/>
          </p:cNvSpPr>
          <p:nvPr>
            <p:ph type="body"/>
          </p:nvPr>
        </p:nvSpPr>
        <p:spPr>
          <a:xfrm>
            <a:off x="609480" y="969480"/>
            <a:ext cx="5364000" cy="4114440"/>
          </a:xfrm>
          <a:prstGeom prst="rect">
            <a:avLst/>
          </a:prstGeom>
          <a:noFill/>
          <a:ln w="10800">
            <a:solidFill>
              <a:schemeClr val="lt1"/>
            </a:solidFill>
            <a:prstDash val="dash"/>
            <a:miter/>
          </a:ln>
        </p:spPr>
        <p:txBody>
          <a:bodyPr lIns="90000" rIns="90000" tIns="45000" bIns="45000" anchor="t">
            <a:noAutofit/>
          </a:bodyPr>
          <a:p>
            <a:pPr marL="393120" indent="-274320">
              <a:lnSpc>
                <a:spcPct val="100000"/>
              </a:lnSpc>
              <a:spcBef>
                <a:spcPts val="700"/>
              </a:spcBef>
              <a:buClr>
                <a:srgbClr val="3891a7"/>
              </a:buClr>
              <a:buSzPct val="80000"/>
              <a:buFont typeface="Wingdings 2" charset="2"/>
              <a:buChar char=""/>
            </a:pPr>
            <a:r>
              <a:rPr b="0" lang="fr-FR" sz="2400" strike="noStrike" u="none">
                <a:solidFill>
                  <a:schemeClr val="dk1"/>
                </a:solidFill>
                <a:uFillTx/>
                <a:latin typeface="Gill Sans MT"/>
              </a:rPr>
              <a:t>Cliquez pour modifier les styles du texte du masque</a:t>
            </a:r>
            <a:endParaRPr b="0" lang="fr-FR" sz="2400" strike="noStrike" u="none">
              <a:solidFill>
                <a:schemeClr val="dk1"/>
              </a:solidFill>
              <a:uFillTx/>
              <a:latin typeface="Gill Sans MT"/>
            </a:endParaRPr>
          </a:p>
          <a:p>
            <a:pPr lvl="1" marL="640080" indent="-237600">
              <a:lnSpc>
                <a:spcPct val="100000"/>
              </a:lnSpc>
              <a:spcBef>
                <a:spcPts val="700"/>
              </a:spcBef>
              <a:buClr>
                <a:srgbClr val="3891a7"/>
              </a:buClr>
              <a:buFont typeface="Verdana"/>
              <a:buChar char="◦"/>
            </a:pPr>
            <a:r>
              <a:rPr b="0" lang="fr-FR" sz="2000" strike="noStrike" u="none">
                <a:solidFill>
                  <a:schemeClr val="dk1"/>
                </a:solidFill>
                <a:uFillTx/>
                <a:latin typeface="Gill Sans MT"/>
              </a:rPr>
              <a:t>Deuxième niveau</a:t>
            </a:r>
            <a:endParaRPr b="0" lang="fr-FR" sz="2000" strike="noStrike" u="none">
              <a:solidFill>
                <a:schemeClr val="dk1"/>
              </a:solidFill>
              <a:uFillTx/>
              <a:latin typeface="Gill Sans MT"/>
            </a:endParaRPr>
          </a:p>
          <a:p>
            <a:pPr lvl="2" marL="887040" indent="-228600">
              <a:lnSpc>
                <a:spcPct val="100000"/>
              </a:lnSpc>
              <a:spcBef>
                <a:spcPts val="700"/>
              </a:spcBef>
              <a:buClr>
                <a:srgbClr val="feb80a"/>
              </a:buClr>
              <a:buFont typeface="Wingdings 2" charset="2"/>
              <a:buChar char=""/>
            </a:pPr>
            <a:r>
              <a:rPr b="0" lang="fr-FR" sz="1800" strike="noStrike" u="none">
                <a:solidFill>
                  <a:schemeClr val="dk1"/>
                </a:solidFill>
                <a:uFillTx/>
                <a:latin typeface="Gill Sans MT"/>
              </a:rPr>
              <a:t>Troisième niveau</a:t>
            </a:r>
            <a:endParaRPr b="0" lang="fr-FR" sz="1800" strike="noStrike" u="none">
              <a:solidFill>
                <a:schemeClr val="dk1"/>
              </a:solidFill>
              <a:uFillTx/>
              <a:latin typeface="Gill Sans MT"/>
            </a:endParaRPr>
          </a:p>
          <a:p>
            <a:pPr lvl="3" marL="1097280" indent="-173880">
              <a:lnSpc>
                <a:spcPct val="100000"/>
              </a:lnSpc>
              <a:spcBef>
                <a:spcPts val="700"/>
              </a:spcBef>
              <a:buClr>
                <a:srgbClr val="c32d2e"/>
              </a:buClr>
              <a:buFont typeface="Wingdings 2" charset="2"/>
              <a:buChar char=""/>
            </a:pPr>
            <a:r>
              <a:rPr b="0" lang="fr-FR" sz="1600" strike="noStrike" u="none">
                <a:solidFill>
                  <a:schemeClr val="dk1"/>
                </a:solidFill>
                <a:uFillTx/>
                <a:latin typeface="Gill Sans MT"/>
              </a:rPr>
              <a:t>Quatrième niveau</a:t>
            </a:r>
            <a:endParaRPr b="0" lang="fr-FR" sz="1600" strike="noStrike" u="none">
              <a:solidFill>
                <a:schemeClr val="dk1"/>
              </a:solidFill>
              <a:uFillTx/>
              <a:latin typeface="Gill Sans MT"/>
            </a:endParaRPr>
          </a:p>
          <a:p>
            <a:pPr lvl="4" marL="1298520" indent="-182880">
              <a:lnSpc>
                <a:spcPct val="100000"/>
              </a:lnSpc>
              <a:spcBef>
                <a:spcPts val="700"/>
              </a:spcBef>
              <a:buClr>
                <a:srgbClr val="84aa33"/>
              </a:buClr>
              <a:buFont typeface="Wingdings 2" charset="2"/>
              <a:buChar char=""/>
            </a:pPr>
            <a:r>
              <a:rPr b="0" lang="fr-FR" sz="1600" strike="noStrike" u="none">
                <a:solidFill>
                  <a:schemeClr val="dk1"/>
                </a:solidFill>
                <a:uFillTx/>
                <a:latin typeface="Gill Sans MT"/>
              </a:rPr>
              <a:t>Cinquième niveau</a:t>
            </a:r>
            <a:endParaRPr b="0" lang="fr-FR" sz="1600" strike="noStrike" u="none">
              <a:solidFill>
                <a:schemeClr val="dk1"/>
              </a:solidFill>
              <a:uFillTx/>
              <a:latin typeface="Gill Sans MT"/>
            </a:endParaRPr>
          </a:p>
        </p:txBody>
      </p:sp>
      <p:sp>
        <p:nvSpPr>
          <p:cNvPr id="102" name="PlaceHolder 5"/>
          <p:cNvSpPr>
            <a:spLocks noGrp="1"/>
          </p:cNvSpPr>
          <p:nvPr>
            <p:ph type="body"/>
          </p:nvPr>
        </p:nvSpPr>
        <p:spPr>
          <a:xfrm>
            <a:off x="6217920" y="969480"/>
            <a:ext cx="5364000" cy="4114440"/>
          </a:xfrm>
          <a:prstGeom prst="rect">
            <a:avLst/>
          </a:prstGeom>
          <a:noFill/>
          <a:ln w="10800">
            <a:solidFill>
              <a:schemeClr val="lt1"/>
            </a:solidFill>
            <a:prstDash val="dash"/>
            <a:miter/>
          </a:ln>
        </p:spPr>
        <p:txBody>
          <a:bodyPr lIns="90000" rIns="90000" tIns="45000" bIns="45000" anchor="t">
            <a:noAutofit/>
          </a:bodyPr>
          <a:p>
            <a:pPr marL="393120" indent="-274320">
              <a:lnSpc>
                <a:spcPct val="100000"/>
              </a:lnSpc>
              <a:spcBef>
                <a:spcPts val="700"/>
              </a:spcBef>
              <a:buClr>
                <a:srgbClr val="3891a7"/>
              </a:buClr>
              <a:buSzPct val="80000"/>
              <a:buFont typeface="Wingdings 2" charset="2"/>
              <a:buChar char=""/>
            </a:pPr>
            <a:r>
              <a:rPr b="0" lang="fr-FR" sz="2400" strike="noStrike" u="none">
                <a:solidFill>
                  <a:schemeClr val="dk1"/>
                </a:solidFill>
                <a:uFillTx/>
                <a:latin typeface="Gill Sans MT"/>
              </a:rPr>
              <a:t>Cliquez pour modifier les styles du texte du masque</a:t>
            </a:r>
            <a:endParaRPr b="0" lang="fr-FR" sz="2400" strike="noStrike" u="none">
              <a:solidFill>
                <a:schemeClr val="dk1"/>
              </a:solidFill>
              <a:uFillTx/>
              <a:latin typeface="Gill Sans MT"/>
            </a:endParaRPr>
          </a:p>
          <a:p>
            <a:pPr lvl="1" marL="640080" indent="-237600">
              <a:lnSpc>
                <a:spcPct val="100000"/>
              </a:lnSpc>
              <a:spcBef>
                <a:spcPts val="700"/>
              </a:spcBef>
              <a:buClr>
                <a:srgbClr val="3891a7"/>
              </a:buClr>
              <a:buFont typeface="Verdana"/>
              <a:buChar char="◦"/>
            </a:pPr>
            <a:r>
              <a:rPr b="0" lang="fr-FR" sz="2000" strike="noStrike" u="none">
                <a:solidFill>
                  <a:schemeClr val="dk1"/>
                </a:solidFill>
                <a:uFillTx/>
                <a:latin typeface="Gill Sans MT"/>
              </a:rPr>
              <a:t>Deuxième niveau</a:t>
            </a:r>
            <a:endParaRPr b="0" lang="fr-FR" sz="2000" strike="noStrike" u="none">
              <a:solidFill>
                <a:schemeClr val="dk1"/>
              </a:solidFill>
              <a:uFillTx/>
              <a:latin typeface="Gill Sans MT"/>
            </a:endParaRPr>
          </a:p>
          <a:p>
            <a:pPr lvl="2" marL="887040" indent="-228600">
              <a:lnSpc>
                <a:spcPct val="100000"/>
              </a:lnSpc>
              <a:spcBef>
                <a:spcPts val="700"/>
              </a:spcBef>
              <a:buClr>
                <a:srgbClr val="feb80a"/>
              </a:buClr>
              <a:buFont typeface="Wingdings 2" charset="2"/>
              <a:buChar char=""/>
            </a:pPr>
            <a:r>
              <a:rPr b="0" lang="fr-FR" sz="1800" strike="noStrike" u="none">
                <a:solidFill>
                  <a:schemeClr val="dk1"/>
                </a:solidFill>
                <a:uFillTx/>
                <a:latin typeface="Gill Sans MT"/>
              </a:rPr>
              <a:t>Troisième niveau</a:t>
            </a:r>
            <a:endParaRPr b="0" lang="fr-FR" sz="1800" strike="noStrike" u="none">
              <a:solidFill>
                <a:schemeClr val="dk1"/>
              </a:solidFill>
              <a:uFillTx/>
              <a:latin typeface="Gill Sans MT"/>
            </a:endParaRPr>
          </a:p>
          <a:p>
            <a:pPr lvl="3" marL="1097280" indent="-173880">
              <a:lnSpc>
                <a:spcPct val="100000"/>
              </a:lnSpc>
              <a:spcBef>
                <a:spcPts val="700"/>
              </a:spcBef>
              <a:buClr>
                <a:srgbClr val="c32d2e"/>
              </a:buClr>
              <a:buFont typeface="Wingdings 2" charset="2"/>
              <a:buChar char=""/>
            </a:pPr>
            <a:r>
              <a:rPr b="0" lang="fr-FR" sz="1600" strike="noStrike" u="none">
                <a:solidFill>
                  <a:schemeClr val="dk1"/>
                </a:solidFill>
                <a:uFillTx/>
                <a:latin typeface="Gill Sans MT"/>
              </a:rPr>
              <a:t>Quatrième niveau</a:t>
            </a:r>
            <a:endParaRPr b="0" lang="fr-FR" sz="1600" strike="noStrike" u="none">
              <a:solidFill>
                <a:schemeClr val="dk1"/>
              </a:solidFill>
              <a:uFillTx/>
              <a:latin typeface="Gill Sans MT"/>
            </a:endParaRPr>
          </a:p>
          <a:p>
            <a:pPr lvl="4" marL="1298520" indent="-182880">
              <a:lnSpc>
                <a:spcPct val="100000"/>
              </a:lnSpc>
              <a:spcBef>
                <a:spcPts val="700"/>
              </a:spcBef>
              <a:buClr>
                <a:srgbClr val="84aa33"/>
              </a:buClr>
              <a:buFont typeface="Wingdings 2" charset="2"/>
              <a:buChar char=""/>
            </a:pPr>
            <a:r>
              <a:rPr b="0" lang="fr-FR" sz="1600" strike="noStrike" u="none">
                <a:solidFill>
                  <a:schemeClr val="dk1"/>
                </a:solidFill>
                <a:uFillTx/>
                <a:latin typeface="Gill Sans MT"/>
              </a:rPr>
              <a:t>Cinquième niveau</a:t>
            </a:r>
            <a:endParaRPr b="0" lang="fr-FR" sz="1600" strike="noStrike" u="none">
              <a:solidFill>
                <a:schemeClr val="dk1"/>
              </a:solidFill>
              <a:uFillTx/>
              <a:latin typeface="Gill Sans MT"/>
            </a:endParaRPr>
          </a:p>
        </p:txBody>
      </p:sp>
      <p:sp>
        <p:nvSpPr>
          <p:cNvPr id="103" name="PlaceHolder 6"/>
          <p:cNvSpPr>
            <a:spLocks noGrp="1"/>
          </p:cNvSpPr>
          <p:nvPr>
            <p:ph type="dt" idx="20"/>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104" name="PlaceHolder 7"/>
          <p:cNvSpPr>
            <a:spLocks noGrp="1"/>
          </p:cNvSpPr>
          <p:nvPr>
            <p:ph type="ftr" idx="21"/>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05" name="PlaceHolder 8"/>
          <p:cNvSpPr>
            <a:spLocks noGrp="1"/>
          </p:cNvSpPr>
          <p:nvPr>
            <p:ph type="sldNum" idx="22"/>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0F2D9CEF-F926-42CC-A13E-7989F30888E5}"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1"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89772" sy="89772" algn="tl"/>
        </a:blipFill>
      </p:bgPr>
    </p:bg>
    <p:spTree>
      <p:nvGrpSpPr>
        <p:cNvPr id="1" name=""/>
        <p:cNvGrpSpPr/>
        <p:nvPr/>
      </p:nvGrpSpPr>
      <p:grpSpPr>
        <a:xfrm>
          <a:off x="0" y="0"/>
          <a:ext cx="0" cy="0"/>
          <a:chOff x="0" y="0"/>
          <a:chExt cx="0" cy="0"/>
        </a:xfrm>
      </p:grpSpPr>
      <p:sp>
        <p:nvSpPr>
          <p:cNvPr id="106" name="Secteurs 6"/>
          <p:cNvSpPr/>
          <p:nvPr/>
        </p:nvSpPr>
        <p:spPr>
          <a:xfrm>
            <a:off x="-1087920" y="-815760"/>
            <a:ext cx="2184840" cy="1638360"/>
          </a:xfrm>
          <a:prstGeom prst="pie">
            <a:avLst>
              <a:gd name="adj1" fmla="val 0"/>
              <a:gd name="adj2" fmla="val 5402120"/>
            </a:avLst>
          </a:prstGeom>
          <a:solidFill>
            <a:schemeClr val="bg2">
              <a:tint val="18000"/>
              <a:satMod val="220000"/>
              <a:alpha val="33000"/>
            </a:schemeClr>
          </a:solidFill>
          <a:ln cap="rnd" w="3175">
            <a:solidFill>
              <a:srgbClr val="e7dec9">
                <a:shade val="70000"/>
                <a:satMod val="200000"/>
                <a:alpha val="100000"/>
              </a:srgbClr>
            </a:solidFill>
            <a:round/>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07" name="Ellipse 7"/>
          <p:cNvSpPr/>
          <p:nvPr/>
        </p:nvSpPr>
        <p:spPr>
          <a:xfrm>
            <a:off x="225000" y="21240"/>
            <a:ext cx="2269080" cy="1701720"/>
          </a:xfrm>
          <a:prstGeom prst="ellipse">
            <a:avLst/>
          </a:prstGeom>
          <a:noFill/>
          <a:ln cap="rnd" w="27305">
            <a:solidFill>
              <a:srgbClr val="e7dec9">
                <a:tint val="45000"/>
                <a:satMod val="325000"/>
                <a:alpha val="100000"/>
              </a:srgbClr>
            </a:solidFill>
            <a:round/>
          </a:ln>
          <a:effectLst>
            <a:outerShdw algn="tl" blurRad="25560" dir="5400000" dist="2556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08" name="Bouée 10"/>
          <p:cNvSpPr/>
          <p:nvPr/>
        </p:nvSpPr>
        <p:spPr>
          <a:xfrm rot="2315400">
            <a:off x="243720" y="1054800"/>
            <a:ext cx="1500480" cy="1102320"/>
          </a:xfrm>
          <a:prstGeom prst="donut">
            <a:avLst>
              <a:gd name="adj" fmla="val 11833"/>
            </a:avLst>
          </a:prstGeom>
          <a:gradFill rotWithShape="0">
            <a:gsLst>
              <a:gs pos="0">
                <a:srgbClr val="eed18e">
                  <a:alpha val="60000"/>
                </a:srgbClr>
              </a:gs>
              <a:gs pos="30000">
                <a:srgbClr val="fffffb">
                  <a:alpha val="55000"/>
                </a:srgbClr>
              </a:gs>
              <a:gs pos="100000">
                <a:srgbClr val="fefaf6">
                  <a:alpha val="70000"/>
                </a:srgbClr>
              </a:gs>
            </a:gsLst>
            <a:lin ang="13500000"/>
          </a:gradFill>
          <a:ln cap="rnd" w="7350">
            <a:solidFill>
              <a:srgbClr val="e7dec9">
                <a:shade val="60000"/>
                <a:satMod val="220000"/>
                <a:alpha val="100000"/>
              </a:srgbClr>
            </a:solidFill>
            <a:round/>
          </a:ln>
          <a:effectLst>
            <a:outerShdw algn="tl" blurRad="12600" dir="4557825" dist="14843"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09" name="Rectangle 11"/>
          <p:cNvSpPr/>
          <p:nvPr/>
        </p:nvSpPr>
        <p:spPr>
          <a:xfrm>
            <a:off x="1350360" y="0"/>
            <a:ext cx="10841040" cy="6857640"/>
          </a:xfrm>
          <a:prstGeom prst="rect">
            <a:avLst/>
          </a:prstGeom>
          <a:solidFill>
            <a:schemeClr val="bg1"/>
          </a:solidFill>
          <a:ln>
            <a:noFill/>
          </a:ln>
          <a:effectLst>
            <a:outerShdw blurRad="63360" dir="5400000" dist="25560" rotWithShape="0">
              <a:srgbClr val="000000">
                <a:alpha val="43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10" name="Rectangle 14"/>
          <p:cNvSpPr/>
          <p:nvPr/>
        </p:nvSpPr>
        <p:spPr>
          <a:xfrm>
            <a:off x="1353240" y="0"/>
            <a:ext cx="97200" cy="6857640"/>
          </a:xfrm>
          <a:prstGeom prst="rect">
            <a:avLst/>
          </a:prstGeom>
          <a:solidFill>
            <a:schemeClr val="bg1"/>
          </a:solidFill>
          <a:ln>
            <a:noFill/>
          </a:ln>
          <a:effectLst>
            <a:outerShdw algn="tl" blurRad="38520" dir="10800000" dist="3816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Gill Sans MT"/>
            </a:endParaRPr>
          </a:p>
        </p:txBody>
      </p:sp>
      <p:sp>
        <p:nvSpPr>
          <p:cNvPr id="111" name="PlaceHolder 1"/>
          <p:cNvSpPr>
            <a:spLocks noGrp="1"/>
          </p:cNvSpPr>
          <p:nvPr>
            <p:ph type="title"/>
          </p:nvPr>
        </p:nvSpPr>
        <p:spPr>
          <a:xfrm>
            <a:off x="1914120" y="274320"/>
            <a:ext cx="9997200" cy="1142640"/>
          </a:xfrm>
          <a:prstGeom prst="rect">
            <a:avLst/>
          </a:prstGeom>
          <a:noFill/>
          <a:ln w="0">
            <a:noFill/>
          </a:ln>
        </p:spPr>
        <p:txBody>
          <a:bodyPr lIns="90000" rIns="90000" tIns="45000" bIns="45000" anchor="ctr">
            <a:noAutofit/>
          </a:bodyPr>
          <a:p>
            <a:pPr indent="0">
              <a:lnSpc>
                <a:spcPct val="100000"/>
              </a:lnSpc>
              <a:buNone/>
            </a:pPr>
            <a:r>
              <a:rPr b="0" lang="fr-FR" sz="4300" strike="noStrike" u="none">
                <a:solidFill>
                  <a:schemeClr val="dk2"/>
                </a:solidFill>
                <a:uFillTx/>
                <a:latin typeface="Gill Sans MT"/>
              </a:rPr>
              <a:t>Cliquez pour modifier le style du titre</a:t>
            </a:r>
            <a:endParaRPr b="0" lang="fr-FR" sz="4300" strike="noStrike" u="none">
              <a:solidFill>
                <a:schemeClr val="dk1"/>
              </a:solidFill>
              <a:uFillTx/>
              <a:latin typeface="Gill Sans MT"/>
            </a:endParaRPr>
          </a:p>
        </p:txBody>
      </p:sp>
      <p:sp>
        <p:nvSpPr>
          <p:cNvPr id="112" name="PlaceHolder 2"/>
          <p:cNvSpPr>
            <a:spLocks noGrp="1"/>
          </p:cNvSpPr>
          <p:nvPr>
            <p:ph type="dt" idx="23"/>
          </p:nvPr>
        </p:nvSpPr>
        <p:spPr>
          <a:xfrm>
            <a:off x="4775040" y="6305400"/>
            <a:ext cx="2844360" cy="475920"/>
          </a:xfrm>
          <a:prstGeom prst="rect">
            <a:avLst/>
          </a:prstGeom>
          <a:noFill/>
          <a:ln w="0">
            <a:noFill/>
          </a:ln>
        </p:spPr>
        <p:txBody>
          <a:bodyPr lIns="90000" rIns="90000" tIns="45000" bIns="45000" anchor="b">
            <a:noAutofit/>
          </a:bodyPr>
          <a:lstStyle>
            <a:lvl1pPr indent="0" algn="r" defTabSz="914400">
              <a:lnSpc>
                <a:spcPct val="100000"/>
              </a:lnSpc>
              <a:buNone/>
              <a:defRPr b="0" lang="fr-FR" sz="1200" strike="noStrike" u="none">
                <a:solidFill>
                  <a:schemeClr val="lt2">
                    <a:shade val="50000"/>
                  </a:schemeClr>
                </a:solidFill>
                <a:uFillTx/>
                <a:latin typeface="Gill Sans MT"/>
              </a:defRPr>
            </a:lvl1pPr>
          </a:lstStyle>
          <a:p>
            <a:pPr indent="0" algn="r" defTabSz="914400">
              <a:lnSpc>
                <a:spcPct val="100000"/>
              </a:lnSpc>
              <a:buNone/>
            </a:pPr>
            <a:r>
              <a:rPr b="0" lang="fr-FR" sz="1200" strike="noStrike" u="none">
                <a:solidFill>
                  <a:schemeClr val="lt2">
                    <a:shade val="50000"/>
                  </a:schemeClr>
                </a:solidFill>
                <a:uFillTx/>
                <a:latin typeface="Gill Sans MT"/>
              </a:rPr>
              <a:t> </a:t>
            </a:r>
            <a:endParaRPr b="0" lang="en-US" sz="1200" strike="noStrike" u="none">
              <a:solidFill>
                <a:srgbClr val="000000"/>
              </a:solidFill>
              <a:uFillTx/>
              <a:latin typeface="Times New Roman"/>
            </a:endParaRPr>
          </a:p>
        </p:txBody>
      </p:sp>
      <p:sp>
        <p:nvSpPr>
          <p:cNvPr id="113" name="PlaceHolder 3"/>
          <p:cNvSpPr>
            <a:spLocks noGrp="1"/>
          </p:cNvSpPr>
          <p:nvPr>
            <p:ph type="ftr" idx="24"/>
          </p:nvPr>
        </p:nvSpPr>
        <p:spPr>
          <a:xfrm>
            <a:off x="7620120" y="6305400"/>
            <a:ext cx="3860280" cy="475920"/>
          </a:xfrm>
          <a:prstGeom prst="rect">
            <a:avLst/>
          </a:prstGeom>
          <a:noFill/>
          <a:ln w="0">
            <a:noFill/>
          </a:ln>
        </p:spPr>
        <p:txBody>
          <a:bodyPr lIns="90000" rIns="90000" tIns="45000" bIns="45000" anchor="b">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14" name="PlaceHolder 4"/>
          <p:cNvSpPr>
            <a:spLocks noGrp="1"/>
          </p:cNvSpPr>
          <p:nvPr>
            <p:ph type="sldNum" idx="25"/>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chemeClr val="lt2">
                    <a:shade val="50000"/>
                  </a:schemeClr>
                </a:solidFill>
                <a:uFillTx/>
                <a:latin typeface="Gill Sans MT"/>
              </a:defRPr>
            </a:lvl1pPr>
          </a:lstStyle>
          <a:p>
            <a:pPr indent="0" algn="ctr" defTabSz="914400">
              <a:lnSpc>
                <a:spcPct val="100000"/>
              </a:lnSpc>
              <a:buNone/>
            </a:pPr>
            <a:fld id="{9E32D146-5E41-4C38-B2E1-FA10EB65422B}" type="slidenum">
              <a:rPr b="0" lang="fr-FR" sz="1200" strike="noStrike" u="none">
                <a:solidFill>
                  <a:schemeClr val="lt2">
                    <a:shade val="50000"/>
                  </a:schemeClr>
                </a:solidFill>
                <a:uFillTx/>
                <a:latin typeface="Gill Sans M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8.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54.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5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01" name="PlaceHolder 1"/>
          <p:cNvSpPr>
            <a:spLocks noGrp="1"/>
          </p:cNvSpPr>
          <p:nvPr>
            <p:ph type="sldNum" idx="157"/>
          </p:nvPr>
        </p:nvSpPr>
        <p:spPr>
          <a:xfrm>
            <a:off x="10024920" y="6381720"/>
            <a:ext cx="490320" cy="475920"/>
          </a:xfrm>
          <a:prstGeom prst="rect">
            <a:avLst/>
          </a:prstGeom>
          <a:noFill/>
          <a:ln w="9360">
            <a:noFill/>
          </a:ln>
        </p:spPr>
        <p:txBody>
          <a:bodyPr numCol="1" spcCol="0" lIns="91440" rIns="91440" tIns="45720" bIns="45720" anchor="t">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5C90019C-9AD2-4744-8251-A9F4D7CF7658}" type="slidenum">
              <a:rPr b="0" lang="es-ES" sz="1400" strike="noStrike" u="none">
                <a:solidFill>
                  <a:srgbClr val="000000"/>
                </a:solidFill>
                <a:uFillTx/>
                <a:latin typeface="Arial"/>
              </a:rPr>
              <a:t>1</a:t>
            </a:fld>
            <a:endParaRPr b="0" lang="en-US" sz="1400" strike="noStrike" u="none">
              <a:solidFill>
                <a:srgbClr val="000000"/>
              </a:solidFill>
              <a:uFillTx/>
              <a:latin typeface="Times New Roman"/>
            </a:endParaRPr>
          </a:p>
        </p:txBody>
      </p:sp>
      <p:sp>
        <p:nvSpPr>
          <p:cNvPr id="602" name="Rectangle 6"/>
          <p:cNvSpPr/>
          <p:nvPr/>
        </p:nvSpPr>
        <p:spPr>
          <a:xfrm>
            <a:off x="10167840" y="6429240"/>
            <a:ext cx="499680" cy="21384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trike="noStrike" u="none">
              <a:solidFill>
                <a:srgbClr val="3399ff"/>
              </a:solidFill>
              <a:uFillTx/>
              <a:latin typeface="Arial"/>
            </a:endParaRPr>
          </a:p>
        </p:txBody>
      </p:sp>
      <p:sp>
        <p:nvSpPr>
          <p:cNvPr id="603" name="Rectangle 7"/>
          <p:cNvSpPr/>
          <p:nvPr/>
        </p:nvSpPr>
        <p:spPr>
          <a:xfrm>
            <a:off x="242640" y="313560"/>
            <a:ext cx="10606320" cy="102456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spcBef>
                <a:spcPts val="479"/>
              </a:spcBef>
            </a:pPr>
            <a:r>
              <a:rPr b="1" lang="fr-FR" sz="2400" strike="noStrike" u="none">
                <a:solidFill>
                  <a:srgbClr val="000000"/>
                </a:solidFill>
                <a:uFillTx/>
                <a:latin typeface="Arial"/>
              </a:rPr>
              <a:t> </a:t>
            </a:r>
            <a:endParaRPr b="0" lang="en-US" sz="2400" strike="noStrike" u="none">
              <a:solidFill>
                <a:srgbClr val="000000"/>
              </a:solidFill>
              <a:uFillTx/>
              <a:latin typeface="Arial"/>
            </a:endParaRPr>
          </a:p>
          <a:p>
            <a:pPr algn="ctr" defTabSz="914400">
              <a:lnSpc>
                <a:spcPct val="100000"/>
              </a:lnSpc>
              <a:spcBef>
                <a:spcPts val="641"/>
              </a:spcBef>
            </a:pPr>
            <a:r>
              <a:rPr b="1" lang="fr-FR" sz="3200" strike="noStrike" u="none">
                <a:solidFill>
                  <a:schemeClr val="dk1"/>
                </a:solidFill>
                <a:uFillTx/>
                <a:latin typeface="Arial"/>
              </a:rPr>
              <a:t>La </a:t>
            </a:r>
            <a:r>
              <a:rPr b="1" lang="fr-FR" sz="3200" strike="noStrike" u="none">
                <a:solidFill>
                  <a:srgbClr val="00b050"/>
                </a:solidFill>
                <a:uFillTx/>
                <a:latin typeface="Arial"/>
              </a:rPr>
              <a:t>CNCC</a:t>
            </a:r>
            <a:r>
              <a:rPr b="1" lang="fr-FR" sz="3200" strike="noStrike" u="none">
                <a:solidFill>
                  <a:schemeClr val="dk1"/>
                </a:solidFill>
                <a:uFillTx/>
                <a:latin typeface="Arial"/>
              </a:rPr>
              <a:t> organise</a:t>
            </a:r>
            <a:endParaRPr b="0" lang="en-US" sz="3200" strike="noStrike" u="none">
              <a:solidFill>
                <a:srgbClr val="000000"/>
              </a:solidFill>
              <a:uFillTx/>
              <a:latin typeface="Arial"/>
            </a:endParaRPr>
          </a:p>
        </p:txBody>
      </p:sp>
      <p:sp>
        <p:nvSpPr>
          <p:cNvPr id="604" name="Rectangle 8"/>
          <p:cNvSpPr/>
          <p:nvPr/>
        </p:nvSpPr>
        <p:spPr>
          <a:xfrm>
            <a:off x="242640" y="4529880"/>
            <a:ext cx="11259360" cy="20062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endParaRPr b="0" lang="en-US" sz="24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a:p>
            <a:pPr defTabSz="914400">
              <a:lnSpc>
                <a:spcPct val="100000"/>
              </a:lnSpc>
            </a:pPr>
            <a:r>
              <a:rPr b="1" lang="fr-FR" sz="2800" strike="noStrike" u="sng">
                <a:solidFill>
                  <a:srgbClr val="1c1c1c"/>
                </a:solidFill>
                <a:uFillTx/>
                <a:latin typeface="Arial"/>
              </a:rPr>
              <a:t>-Présentation par:</a:t>
            </a:r>
            <a:r>
              <a:rPr b="1" lang="fr-FR" sz="2800" strike="noStrike" u="none">
                <a:solidFill>
                  <a:srgbClr val="1c1c1c"/>
                </a:solidFill>
                <a:uFillTx/>
                <a:latin typeface="Arial"/>
              </a:rPr>
              <a:t>   </a:t>
            </a:r>
            <a:r>
              <a:rPr b="1" lang="fr-FR" sz="2800" strike="noStrike" u="none">
                <a:solidFill>
                  <a:srgbClr val="ffffff"/>
                </a:solidFill>
                <a:uFillTx/>
                <a:latin typeface="Arial"/>
              </a:rPr>
              <a:t>Mr S.KACI AISSA</a:t>
            </a:r>
            <a:endParaRPr b="0" lang="en-US" sz="2800" strike="noStrike" u="none">
              <a:solidFill>
                <a:srgbClr val="000000"/>
              </a:solidFill>
              <a:uFillTx/>
              <a:latin typeface="Arial"/>
            </a:endParaRPr>
          </a:p>
          <a:p>
            <a:pPr defTabSz="914400">
              <a:lnSpc>
                <a:spcPct val="100000"/>
              </a:lnSpc>
            </a:pPr>
            <a:r>
              <a:rPr b="1" lang="fr-FR" sz="2800" strike="noStrike" u="none">
                <a:solidFill>
                  <a:srgbClr val="ffffff"/>
                </a:solidFill>
                <a:uFillTx/>
                <a:latin typeface="Arial"/>
              </a:rPr>
              <a:t>                                  </a:t>
            </a:r>
            <a:endParaRPr b="0" lang="en-US" sz="2800" strike="noStrike" u="none">
              <a:solidFill>
                <a:srgbClr val="000000"/>
              </a:solidFill>
              <a:uFillTx/>
              <a:latin typeface="Arial"/>
            </a:endParaRPr>
          </a:p>
          <a:p>
            <a:pPr defTabSz="914400">
              <a:lnSpc>
                <a:spcPct val="100000"/>
              </a:lnSpc>
            </a:pPr>
            <a:r>
              <a:rPr b="1" lang="fr-FR" sz="2800" strike="noStrike" u="sng">
                <a:solidFill>
                  <a:srgbClr val="1c1c1c"/>
                </a:solidFill>
                <a:uFillTx/>
                <a:latin typeface="Arial"/>
              </a:rPr>
              <a:t>-Date et lieu: </a:t>
            </a:r>
            <a:r>
              <a:rPr b="1" lang="fr-FR" sz="2800" strike="noStrike" u="none">
                <a:solidFill>
                  <a:srgbClr val="ffffff"/>
                </a:solidFill>
                <a:uFillTx/>
                <a:latin typeface="Arial"/>
              </a:rPr>
              <a:t> 26 décembre 2024 à OUED SOUF</a:t>
            </a:r>
            <a:endParaRPr b="0" lang="en-US" sz="28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a:p>
            <a:pPr algn="ctr" defTabSz="914400">
              <a:lnSpc>
                <a:spcPct val="100000"/>
              </a:lnSpc>
            </a:pPr>
            <a:endParaRPr b="0" lang="en-US" sz="1800" strike="noStrike" u="none">
              <a:solidFill>
                <a:srgbClr val="000000"/>
              </a:solidFill>
              <a:uFillTx/>
              <a:latin typeface="Arial"/>
            </a:endParaRPr>
          </a:p>
        </p:txBody>
      </p:sp>
      <p:sp>
        <p:nvSpPr>
          <p:cNvPr id="605" name="Rectangle 1"/>
          <p:cNvSpPr/>
          <p:nvPr/>
        </p:nvSpPr>
        <p:spPr>
          <a:xfrm>
            <a:off x="1149480" y="2132640"/>
            <a:ext cx="8555760" cy="10652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3200" strike="noStrike" u="none">
                <a:solidFill>
                  <a:srgbClr val="0070c0"/>
                </a:solidFill>
                <a:uFillTx/>
                <a:latin typeface="Arial"/>
              </a:rPr>
              <a:t>Un débat sur : </a:t>
            </a:r>
            <a:endParaRPr b="0" lang="en-US" sz="3200" strike="noStrike" u="none">
              <a:solidFill>
                <a:srgbClr val="000000"/>
              </a:solidFill>
              <a:uFillTx/>
              <a:latin typeface="Arial"/>
            </a:endParaRPr>
          </a:p>
          <a:p>
            <a:pPr algn="ctr" defTabSz="914400">
              <a:lnSpc>
                <a:spcPct val="100000"/>
              </a:lnSpc>
            </a:pPr>
            <a:r>
              <a:rPr b="1" lang="fr-FR" sz="3200" strike="noStrike" u="none">
                <a:solidFill>
                  <a:srgbClr val="c00000"/>
                </a:solidFill>
                <a:uFillTx/>
                <a:latin typeface="Arial"/>
              </a:rPr>
              <a:t>Les principales dispositions de </a:t>
            </a:r>
            <a:r>
              <a:rPr b="1" lang="fr-FR" sz="3200" strike="noStrike" u="none">
                <a:solidFill>
                  <a:srgbClr val="c00000"/>
                </a:solidFill>
                <a:uFillTx/>
                <a:latin typeface="Calibri"/>
              </a:rPr>
              <a:t>la LF 2025</a:t>
            </a:r>
            <a:endParaRPr b="0" lang="en-US" sz="3200" strike="noStrike" u="none">
              <a:solidFill>
                <a:srgbClr val="000000"/>
              </a:solidFill>
              <a:uFillTx/>
              <a:latin typeface="Arial"/>
            </a:endParaRPr>
          </a:p>
        </p:txBody>
      </p:sp>
    </p:spTree>
  </p:cSld>
  <p:transition>
    <p:split dir="out" orient="vert"/>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PlaceHolder 1"/>
          <p:cNvSpPr>
            <a:spLocks noGrp="1"/>
          </p:cNvSpPr>
          <p:nvPr>
            <p:ph/>
          </p:nvPr>
        </p:nvSpPr>
        <p:spPr>
          <a:xfrm>
            <a:off x="1005840" y="692640"/>
            <a:ext cx="9130320" cy="5998680"/>
          </a:xfrm>
          <a:prstGeom prst="rect">
            <a:avLst/>
          </a:prstGeom>
          <a:solidFill>
            <a:schemeClr val="lt1"/>
          </a:solidFill>
          <a:ln w="25560">
            <a:solidFill>
              <a:schemeClr val="accent1"/>
            </a:solidFill>
            <a:round/>
          </a:ln>
        </p:spPr>
        <p:txBody>
          <a:bodyPr lIns="91440" rIns="91440" tIns="45720" bIns="45720" anchor="t">
            <a:noAutofit/>
          </a:bodyPr>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defTabSz="914400">
              <a:lnSpc>
                <a:spcPct val="100000"/>
              </a:lnSpc>
              <a:spcBef>
                <a:spcPts val="561"/>
              </a:spcBef>
              <a:buNone/>
              <a:tabLst>
                <a:tab algn="l" pos="0"/>
              </a:tabLst>
            </a:pPr>
            <a:r>
              <a:rPr b="1" lang="fr-FR" sz="2800" strike="noStrike" u="none">
                <a:solidFill>
                  <a:schemeClr val="dk1"/>
                </a:solidFill>
                <a:uFillTx/>
                <a:latin typeface="Calibri"/>
              </a:rPr>
              <a:t>Q –HC 2025: production commerciale: </a:t>
            </a:r>
            <a:r>
              <a:rPr b="1" lang="fr-FR" sz="2800" strike="noStrike" u="none">
                <a:solidFill>
                  <a:srgbClr val="0070c0"/>
                </a:solidFill>
                <a:uFillTx/>
                <a:latin typeface="Calibri"/>
              </a:rPr>
              <a:t>175 MTEP</a:t>
            </a:r>
            <a:endParaRPr b="0" lang="fr-FR" sz="2800" strike="noStrike" u="none">
              <a:solidFill>
                <a:schemeClr val="dk1"/>
              </a:solidFill>
              <a:uFillTx/>
              <a:latin typeface="Calibri"/>
            </a:endParaRPr>
          </a:p>
          <a:p>
            <a:pPr marL="343080" indent="-343080" defTabSz="914400">
              <a:lnSpc>
                <a:spcPct val="100000"/>
              </a:lnSpc>
              <a:spcBef>
                <a:spcPts val="561"/>
              </a:spcBef>
              <a:buNone/>
              <a:tabLst>
                <a:tab algn="l" pos="0"/>
              </a:tabLst>
            </a:pPr>
            <a:r>
              <a:rPr b="1" lang="fr-FR" sz="2800" strike="noStrike" u="none">
                <a:solidFill>
                  <a:srgbClr val="c00000"/>
                </a:solidFill>
                <a:uFillTx/>
                <a:latin typeface="Calibri"/>
              </a:rPr>
              <a:t>	</a:t>
            </a:r>
            <a:r>
              <a:rPr b="1" lang="fr-FR" sz="2800" strike="noStrike" u="none">
                <a:solidFill>
                  <a:srgbClr val="00b050"/>
                </a:solidFill>
                <a:uFillTx/>
                <a:latin typeface="Calibri"/>
              </a:rPr>
              <a:t>-Export: 99,3 MTEP</a:t>
            </a:r>
            <a:endParaRPr b="0" lang="fr-FR" sz="2800" strike="noStrike" u="none">
              <a:solidFill>
                <a:schemeClr val="dk1"/>
              </a:solidFill>
              <a:uFillTx/>
              <a:latin typeface="Calibri"/>
            </a:endParaRPr>
          </a:p>
          <a:p>
            <a:pPr marL="343080" indent="-343080" defTabSz="914400">
              <a:lnSpc>
                <a:spcPct val="100000"/>
              </a:lnSpc>
              <a:spcBef>
                <a:spcPts val="561"/>
              </a:spcBef>
              <a:buNone/>
              <a:tabLst>
                <a:tab algn="l" pos="0"/>
              </a:tabLst>
            </a:pPr>
            <a:r>
              <a:rPr b="1" lang="fr-FR" sz="2800" strike="noStrike" u="none">
                <a:solidFill>
                  <a:srgbClr val="00b0f0"/>
                </a:solidFill>
                <a:uFillTx/>
                <a:latin typeface="Calibri"/>
              </a:rPr>
              <a:t>	</a:t>
            </a:r>
            <a:r>
              <a:rPr b="1" lang="fr-FR" sz="2800" strike="noStrike" u="none">
                <a:solidFill>
                  <a:srgbClr val="ff0000"/>
                </a:solidFill>
                <a:uFillTx/>
                <a:latin typeface="Calibri"/>
              </a:rPr>
              <a:t>-MN: 76?4 MTEP</a:t>
            </a:r>
            <a:endParaRPr b="0" lang="fr-FR" sz="2800" strike="noStrike" u="none">
              <a:solidFill>
                <a:schemeClr val="dk1"/>
              </a:solidFill>
              <a:uFillTx/>
              <a:latin typeface="Calibri"/>
            </a:endParaRPr>
          </a:p>
          <a:p>
            <a:pPr marL="343080" indent="-343080" defTabSz="914400">
              <a:lnSpc>
                <a:spcPct val="100000"/>
              </a:lnSpc>
              <a:spcBef>
                <a:spcPts val="561"/>
              </a:spcBef>
              <a:buNone/>
              <a:tabLst>
                <a:tab algn="l" pos="0"/>
              </a:tabLst>
            </a:pPr>
            <a:endParaRPr b="0" lang="fr-FR" sz="2800" strike="noStrike" u="none">
              <a:solidFill>
                <a:schemeClr val="dk1"/>
              </a:solidFill>
              <a:uFillTx/>
              <a:latin typeface="Calibri"/>
            </a:endParaRPr>
          </a:p>
        </p:txBody>
      </p:sp>
      <p:sp>
        <p:nvSpPr>
          <p:cNvPr id="623" name="PlaceHolder 2"/>
          <p:cNvSpPr>
            <a:spLocks noGrp="1"/>
          </p:cNvSpPr>
          <p:nvPr>
            <p:ph type="sldNum" idx="161"/>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7CB33A8E-70CA-457C-A64F-378E731A2349}" type="slidenum">
              <a:rPr b="0" lang="es-ES" sz="1400" strike="noStrike" u="none">
                <a:solidFill>
                  <a:srgbClr val="000000"/>
                </a:solidFill>
                <a:uFillTx/>
                <a:latin typeface="Arial"/>
              </a:rPr>
              <a:t>8</a:t>
            </a:fld>
            <a:endParaRPr b="0" lang="en-US"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timing>
    <p:tnLst>
      <p:par>
        <p:cTn id="42" dur="indefinite" restart="never" nodeType="tmRoot">
          <p:childTnLst>
            <p:seq>
              <p:cTn id="43" dur="indefinite" nodeType="mainSeq">
                <p:childTnLst>
                  <p:par>
                    <p:cTn id="44" nodeType="clickEffect" fill="hold">
                      <p:stCondLst>
                        <p:cond delay="indefinite"/>
                      </p:stCondLst>
                      <p:childTnLst>
                        <p:par>
                          <p:cTn id="45" nodeType="withEffect" fill="hold">
                            <p:stCondLst>
                              <p:cond delay="0"/>
                            </p:stCondLst>
                            <p:childTnLst>
                              <p:par>
                                <p:cTn id="46" nodeType="clickEffect" fill="hold" presetClass="entr" presetID="22" presetSubtype="4">
                                  <p:stCondLst>
                                    <p:cond delay="0"/>
                                  </p:stCondLst>
                                  <p:childTnLst>
                                    <p:set>
                                      <p:cBhvr>
                                        <p:cTn id="47" dur="1" fill="hold">
                                          <p:stCondLst>
                                            <p:cond delay="0"/>
                                          </p:stCondLst>
                                        </p:cTn>
                                        <p:tgtEl>
                                          <p:spTgt spid="622"/>
                                        </p:tgtEl>
                                        <p:attrNameLst>
                                          <p:attrName>style.visibility</p:attrName>
                                        </p:attrNameLst>
                                      </p:cBhvr>
                                      <p:to>
                                        <p:strVal val="visible"/>
                                      </p:to>
                                    </p:set>
                                    <p:animEffect filter="wipe(down)" transition="in">
                                      <p:cBhvr additive="repl">
                                        <p:cTn id="48" dur="500"/>
                                        <p:tgtEl>
                                          <p:spTgt spid="6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9"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60"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132, 174 LF</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exonération des SUKUK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*Sont exonérés de l'impôt sur le revenu global (IRG) et de l'impôt sur le bénéfice des sociétés (IBS), pour une durée de cinq (5) ans à compter du 1er janvier 2025, les sukuk souverain d’une échéance égale ou supérieure à cinq (5) ans, émis par le Trésor ou négociés dans un marché organisé.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*Sont exonérés des droits d’enregistrement et de la taxe de publicité foncière, pour une durée de cinq (5) ans à compter du 1er janvier 2025, les opérations portant sur les sukuk souverains, d’une échéance égale ou supérieure à cinq (5) ans, émis par le Trésor ou négociés dans un marché organisé.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*Le Trésor public est autorisé à émettre des titres dénommés sukuk souverains, en représentation de la valeur des droits de jouissance d’actifs relevant du domaine de l'État, destinés aux personnes physiques et morales pour participer au financement des infrastructures et/ou des équipements publics marchands de l’État.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Un arrêté du Ministre des Finances précisera, en tant que de besoin, les modalités d’application de cette disposition »</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69" dur="indefinite" restart="never" nodeType="tmRoot">
          <p:childTnLst>
            <p:seq>
              <p:cTn id="470" dur="indefinite" nodeType="mainSeq">
                <p:childTnLst>
                  <p:par>
                    <p:cTn id="471" fill="hold">
                      <p:stCondLst>
                        <p:cond delay="indefinite"/>
                      </p:stCondLst>
                      <p:childTnLst>
                        <p:par>
                          <p:cTn id="472" fill="hold">
                            <p:stCondLst>
                              <p:cond delay="0"/>
                            </p:stCondLst>
                            <p:childTnLst>
                              <p:par>
                                <p:cTn id="473" nodeType="clickEffect" fill="hold" presetClass="entr" presetID="10">
                                  <p:stCondLst>
                                    <p:cond delay="0"/>
                                  </p:stCondLst>
                                  <p:childTnLst>
                                    <p:set>
                                      <p:cBhvr>
                                        <p:cTn id="474" dur="1" fill="hold">
                                          <p:stCondLst>
                                            <p:cond delay="0"/>
                                          </p:stCondLst>
                                        </p:cTn>
                                        <p:tgtEl>
                                          <p:spTgt spid="860"/>
                                        </p:tgtEl>
                                        <p:attrNameLst>
                                          <p:attrName>style.visibility</p:attrName>
                                        </p:attrNameLst>
                                      </p:cBhvr>
                                      <p:to>
                                        <p:strVal val="visible"/>
                                      </p:to>
                                    </p:set>
                                    <p:animEffect filter="fade" transition="in">
                                      <p:cBhvr additive="repl">
                                        <p:cTn id="475" dur="500"/>
                                        <p:tgtEl>
                                          <p:spTgt spid="8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1"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62"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137 LF et art 136 LF 2002</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relèvement du tarif de la taxe additionnelle sur les produits tabagiques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 tarif de la TAPT est révisé de 50 à 65 dinars, soit une augmentation de 30% (15 DA/paquet ou boite);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 produit de cette augmentation (15 DA) est affecté au profit du budget de l’État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 montant de cette taxe intègre l’assiette de calcul de la TVA.</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76" dur="indefinite" restart="never" nodeType="tmRoot">
          <p:childTnLst>
            <p:seq>
              <p:cTn id="477" dur="indefinite" nodeType="mainSeq">
                <p:childTnLst>
                  <p:par>
                    <p:cTn id="478" fill="hold">
                      <p:stCondLst>
                        <p:cond delay="indefinite"/>
                      </p:stCondLst>
                      <p:childTnLst>
                        <p:par>
                          <p:cTn id="479" fill="hold">
                            <p:stCondLst>
                              <p:cond delay="0"/>
                            </p:stCondLst>
                            <p:childTnLst>
                              <p:par>
                                <p:cTn id="480" nodeType="clickEffect" fill="hold" presetClass="entr" presetID="10">
                                  <p:stCondLst>
                                    <p:cond delay="0"/>
                                  </p:stCondLst>
                                  <p:childTnLst>
                                    <p:set>
                                      <p:cBhvr>
                                        <p:cTn id="481" dur="1" fill="hold">
                                          <p:stCondLst>
                                            <p:cond delay="0"/>
                                          </p:stCondLst>
                                        </p:cTn>
                                        <p:tgtEl>
                                          <p:spTgt spid="862"/>
                                        </p:tgtEl>
                                        <p:attrNameLst>
                                          <p:attrName>style.visibility</p:attrName>
                                        </p:attrNameLst>
                                      </p:cBhvr>
                                      <p:to>
                                        <p:strVal val="visible"/>
                                      </p:to>
                                    </p:set>
                                    <p:animEffect filter="fade" transition="in">
                                      <p:cBhvr additive="repl">
                                        <p:cTn id="482" dur="500"/>
                                        <p:tgtEl>
                                          <p:spTgt spid="8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3"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64"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138 LF</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1"/>
                </a:solidFill>
                <a:uFillTx/>
                <a:latin typeface="Gill Sans MT"/>
              </a:rPr>
              <a:t>réduction IBS pour les commissions liées aux transactions électroniques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*Les banques commerciales et Algérie Poste, bénéficient </a:t>
            </a:r>
            <a:r>
              <a:rPr b="1" lang="fr-FR" sz="2400" strike="noStrike" u="none">
                <a:solidFill>
                  <a:srgbClr val="0070c0"/>
                </a:solidFill>
                <a:uFillTx/>
                <a:latin typeface="Gill Sans MT"/>
              </a:rPr>
              <a:t>d’une réduction d’impôt sur les bénéfices des sociétés IBS, </a:t>
            </a:r>
            <a:r>
              <a:rPr b="0" lang="fr-FR" sz="2400" strike="noStrike" u="none">
                <a:solidFill>
                  <a:schemeClr val="dk2">
                    <a:shade val="30000"/>
                  </a:schemeClr>
                </a:solidFill>
                <a:uFillTx/>
                <a:latin typeface="Gill Sans MT"/>
              </a:rPr>
              <a:t>pour une période d’une (1) année, jusqu’au 31 décembre 2025, dont le montant est équivalent à la prise en charge par ces banques et Algérie Poste, des </a:t>
            </a:r>
            <a:r>
              <a:rPr b="1" lang="fr-FR" sz="2400" strike="noStrike" u="none">
                <a:solidFill>
                  <a:schemeClr val="dk2">
                    <a:shade val="30000"/>
                  </a:schemeClr>
                </a:solidFill>
                <a:uFillTx/>
                <a:latin typeface="Gill Sans MT"/>
              </a:rPr>
              <a:t>commissions sur les transactions réalisées par des moyens de paiement électroniques.</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NB: Les modalités d’application du présent article sont définies par arrêté du ministre chargé des finances.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Q: modalités d’application comptables et fiscales de cette mesure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83" dur="indefinite" restart="never" nodeType="tmRoot">
          <p:childTnLst>
            <p:seq>
              <p:cTn id="484" dur="indefinite" nodeType="mainSeq">
                <p:childTnLst>
                  <p:par>
                    <p:cTn id="485" fill="hold">
                      <p:stCondLst>
                        <p:cond delay="indefinite"/>
                      </p:stCondLst>
                      <p:childTnLst>
                        <p:par>
                          <p:cTn id="486" fill="hold">
                            <p:stCondLst>
                              <p:cond delay="0"/>
                            </p:stCondLst>
                            <p:childTnLst>
                              <p:par>
                                <p:cTn id="487" nodeType="clickEffect" fill="hold" presetClass="entr" presetID="10">
                                  <p:stCondLst>
                                    <p:cond delay="0"/>
                                  </p:stCondLst>
                                  <p:childTnLst>
                                    <p:set>
                                      <p:cBhvr>
                                        <p:cTn id="488" dur="1" fill="hold">
                                          <p:stCondLst>
                                            <p:cond delay="0"/>
                                          </p:stCondLst>
                                        </p:cTn>
                                        <p:tgtEl>
                                          <p:spTgt spid="864"/>
                                        </p:tgtEl>
                                        <p:attrNameLst>
                                          <p:attrName>style.visibility</p:attrName>
                                        </p:attrNameLst>
                                      </p:cBhvr>
                                      <p:to>
                                        <p:strVal val="visible"/>
                                      </p:to>
                                    </p:set>
                                    <p:animEffect filter="fade" transition="in">
                                      <p:cBhvr additive="repl">
                                        <p:cTn id="489" dur="500"/>
                                        <p:tgtEl>
                                          <p:spTgt spid="8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5"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66"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139 LF et art 87 LF 2021</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1"/>
                </a:solidFill>
                <a:uFillTx/>
                <a:latin typeface="Gill Sans MT"/>
              </a:rPr>
              <a:t>avantages fiscaux pour startup et incubateur</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0070c0"/>
                </a:solidFill>
                <a:uFillTx/>
                <a:latin typeface="Gill Sans MT"/>
              </a:rPr>
              <a:t> </a:t>
            </a:r>
            <a:r>
              <a:rPr b="1" lang="fr-FR" sz="2400" strike="noStrike" u="none">
                <a:solidFill>
                  <a:srgbClr val="0070c0"/>
                </a:solidFill>
                <a:uFillTx/>
                <a:latin typeface="Gill Sans MT"/>
              </a:rPr>
              <a:t>-Exonération des droits d’enregistrement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Des actes portant constitution de sociétés créées par les détenteurs du label      « Projet innovant »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Des acquisitions immobilières effectuées par les entreprises disposant du label    « startup » ou « incubateur », en vue de la création d'activités industrielles.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0070c0"/>
                </a:solidFill>
                <a:uFillTx/>
                <a:latin typeface="Gill Sans MT"/>
              </a:rPr>
              <a:t>-Prorogation des exonérations fiscales </a:t>
            </a:r>
            <a:r>
              <a:rPr b="0" lang="fr-FR" sz="2400" strike="noStrike" u="none">
                <a:solidFill>
                  <a:schemeClr val="dk2">
                    <a:shade val="30000"/>
                  </a:schemeClr>
                </a:solidFill>
                <a:uFillTx/>
                <a:latin typeface="Gill Sans MT"/>
              </a:rPr>
              <a:t>accordées aux entreprises détentrices de label « incubateur », pour une période supplémentaire de deux (02), en cas de renouvellement du label ;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90" dur="indefinite" restart="never" nodeType="tmRoot">
          <p:childTnLst>
            <p:seq>
              <p:cTn id="491" dur="indefinite" nodeType="mainSeq">
                <p:childTnLst>
                  <p:par>
                    <p:cTn id="492" fill="hold">
                      <p:stCondLst>
                        <p:cond delay="indefinite"/>
                      </p:stCondLst>
                      <p:childTnLst>
                        <p:par>
                          <p:cTn id="493" fill="hold">
                            <p:stCondLst>
                              <p:cond delay="0"/>
                            </p:stCondLst>
                            <p:childTnLst>
                              <p:par>
                                <p:cTn id="494" nodeType="clickEffect" fill="hold" presetClass="entr" presetID="10">
                                  <p:stCondLst>
                                    <p:cond delay="0"/>
                                  </p:stCondLst>
                                  <p:childTnLst>
                                    <p:set>
                                      <p:cBhvr>
                                        <p:cTn id="495" dur="1" fill="hold">
                                          <p:stCondLst>
                                            <p:cond delay="0"/>
                                          </p:stCondLst>
                                        </p:cTn>
                                        <p:tgtEl>
                                          <p:spTgt spid="866"/>
                                        </p:tgtEl>
                                        <p:attrNameLst>
                                          <p:attrName>style.visibility</p:attrName>
                                        </p:attrNameLst>
                                      </p:cBhvr>
                                      <p:to>
                                        <p:strVal val="visible"/>
                                      </p:to>
                                    </p:set>
                                    <p:animEffect filter="fade" transition="in">
                                      <p:cBhvr additive="repl">
                                        <p:cTn id="496" dur="500"/>
                                        <p:tgtEl>
                                          <p:spTgt spid="8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68"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140 LF</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1"/>
                </a:solidFill>
                <a:uFillTx/>
                <a:latin typeface="Gill Sans MT"/>
              </a:rPr>
              <a:t>exonération TVA des biens utilisés dans l’énergie E/G</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Sont exonérés </a:t>
            </a:r>
            <a:r>
              <a:rPr b="1" lang="fr-FR" sz="2400" strike="noStrike" u="none">
                <a:solidFill>
                  <a:srgbClr val="0070c0"/>
                </a:solidFill>
                <a:uFillTx/>
                <a:latin typeface="Gill Sans MT"/>
              </a:rPr>
              <a:t>de la taxe sur la valeur ajoutée</a:t>
            </a:r>
            <a:r>
              <a:rPr b="0" lang="fr-FR" sz="2400" strike="noStrike" u="none">
                <a:solidFill>
                  <a:schemeClr val="dk2">
                    <a:shade val="30000"/>
                  </a:schemeClr>
                </a:solidFill>
                <a:uFillTx/>
                <a:latin typeface="Gill Sans MT"/>
              </a:rPr>
              <a:t>, les </a:t>
            </a:r>
            <a:r>
              <a:rPr b="1" lang="fr-FR" sz="2400" strike="noStrike" u="none">
                <a:solidFill>
                  <a:srgbClr val="0070c0"/>
                </a:solidFill>
                <a:uFillTx/>
                <a:latin typeface="Gill Sans MT"/>
              </a:rPr>
              <a:t>biens amortissables </a:t>
            </a:r>
            <a:r>
              <a:rPr b="0" lang="fr-FR" sz="2400" strike="noStrike" u="none">
                <a:solidFill>
                  <a:schemeClr val="dk2">
                    <a:shade val="30000"/>
                  </a:schemeClr>
                </a:solidFill>
                <a:uFillTx/>
                <a:latin typeface="Gill Sans MT"/>
              </a:rPr>
              <a:t>acquis dans le cadre de l’exercice des activités de production, de transport, de distribution, de commercialisation de </a:t>
            </a:r>
            <a:r>
              <a:rPr b="1" lang="fr-FR" sz="2400" strike="noStrike" u="none">
                <a:solidFill>
                  <a:srgbClr val="0070c0"/>
                </a:solidFill>
                <a:uFillTx/>
                <a:latin typeface="Gill Sans MT"/>
              </a:rPr>
              <a:t>l’électricité</a:t>
            </a:r>
            <a:r>
              <a:rPr b="0" lang="fr-FR" sz="2400" strike="noStrike" u="none">
                <a:solidFill>
                  <a:schemeClr val="dk2">
                    <a:shade val="30000"/>
                  </a:schemeClr>
                </a:solidFill>
                <a:uFillTx/>
                <a:latin typeface="Gill Sans MT"/>
              </a:rPr>
              <a:t> ainsi que de transport, de distribution et de commercialisation du </a:t>
            </a:r>
            <a:r>
              <a:rPr b="1" lang="fr-FR" sz="2400" strike="noStrike" u="none">
                <a:solidFill>
                  <a:srgbClr val="0070c0"/>
                </a:solidFill>
                <a:uFillTx/>
                <a:latin typeface="Gill Sans MT"/>
              </a:rPr>
              <a:t>gaz par canalisations</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Ces biens amortissables doivent être utilisés exclusivement pour les besoins de l‘exercice des activités susvisées.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Cette exonération est accordée jusqu’au 31 décembre 2026.</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97" dur="indefinite" restart="never" nodeType="tmRoot">
          <p:childTnLst>
            <p:seq>
              <p:cTn id="498" dur="indefinite" nodeType="mainSeq">
                <p:childTnLst>
                  <p:par>
                    <p:cTn id="499" fill="hold">
                      <p:stCondLst>
                        <p:cond delay="indefinite"/>
                      </p:stCondLst>
                      <p:childTnLst>
                        <p:par>
                          <p:cTn id="500" fill="hold">
                            <p:stCondLst>
                              <p:cond delay="0"/>
                            </p:stCondLst>
                            <p:childTnLst>
                              <p:par>
                                <p:cTn id="501" nodeType="clickEffect" fill="hold" presetClass="entr" presetID="10">
                                  <p:stCondLst>
                                    <p:cond delay="0"/>
                                  </p:stCondLst>
                                  <p:childTnLst>
                                    <p:set>
                                      <p:cBhvr>
                                        <p:cTn id="502" dur="1" fill="hold">
                                          <p:stCondLst>
                                            <p:cond delay="0"/>
                                          </p:stCondLst>
                                        </p:cTn>
                                        <p:tgtEl>
                                          <p:spTgt spid="868"/>
                                        </p:tgtEl>
                                        <p:attrNameLst>
                                          <p:attrName>style.visibility</p:attrName>
                                        </p:attrNameLst>
                                      </p:cBhvr>
                                      <p:to>
                                        <p:strVal val="visible"/>
                                      </p:to>
                                    </p:set>
                                    <p:animEffect filter="fade" transition="in">
                                      <p:cBhvr additive="repl">
                                        <p:cTn id="503" dur="500"/>
                                        <p:tgtEl>
                                          <p:spTgt spid="8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9" name="PlaceHolder 1"/>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r>
              <a:rPr b="1" lang="fr-FR" sz="2800" strike="noStrike" u="none">
                <a:solidFill>
                  <a:srgbClr val="0070c0"/>
                </a:solidFill>
                <a:uFillTx/>
                <a:latin typeface="Gill Sans MT"/>
              </a:rPr>
              <a:t>5-Dispositions diverses </a:t>
            </a:r>
            <a:r>
              <a:rPr b="1" lang="fr-FR" sz="2800" strike="noStrike" u="none">
                <a:solidFill>
                  <a:srgbClr val="00b050"/>
                </a:solidFill>
                <a:uFillTx/>
                <a:latin typeface="Gill Sans MT"/>
              </a:rPr>
              <a:t>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04" dur="indefinite" restart="never" nodeType="tmRoot">
          <p:childTnLst>
            <p:seq>
              <p:cTn id="505" dur="indefinite" nodeType="mainSeq">
                <p:childTnLst>
                  <p:par>
                    <p:cTn id="506" fill="hold">
                      <p:stCondLst>
                        <p:cond delay="indefinite"/>
                      </p:stCondLst>
                      <p:childTnLst>
                        <p:par>
                          <p:cTn id="507" fill="hold">
                            <p:stCondLst>
                              <p:cond delay="0"/>
                            </p:stCondLst>
                            <p:childTnLst>
                              <p:par>
                                <p:cTn id="508" nodeType="clickEffect" fill="hold" presetClass="entr" presetID="10">
                                  <p:stCondLst>
                                    <p:cond delay="0"/>
                                  </p:stCondLst>
                                  <p:childTnLst>
                                    <p:set>
                                      <p:cBhvr>
                                        <p:cTn id="509" dur="1" fill="hold">
                                          <p:stCondLst>
                                            <p:cond delay="0"/>
                                          </p:stCondLst>
                                        </p:cTn>
                                        <p:tgtEl>
                                          <p:spTgt spid="869"/>
                                        </p:tgtEl>
                                        <p:attrNameLst>
                                          <p:attrName>style.visibility</p:attrName>
                                        </p:attrNameLst>
                                      </p:cBhvr>
                                      <p:to>
                                        <p:strVal val="visible"/>
                                      </p:to>
                                    </p:set>
                                    <p:animEffect filter="fade" transition="in">
                                      <p:cBhvr additive="repl">
                                        <p:cTn id="510" dur="500"/>
                                        <p:tgtEl>
                                          <p:spTgt spid="8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0"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71"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173 LF et 109 LF 2018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augmentation du taux de la contribution de solidarité CNR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*Relèvement du taux de la CS , </a:t>
            </a:r>
            <a:r>
              <a:rPr b="1" lang="fr-FR" sz="2400" strike="noStrike" u="none">
                <a:solidFill>
                  <a:srgbClr val="ff0000"/>
                </a:solidFill>
                <a:uFillTx/>
                <a:latin typeface="Gill Sans MT"/>
              </a:rPr>
              <a:t>de 2% à 3%;</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*Insertion de la liste des sous-positions tarifaires des matières premières et des intrants servant à la </a:t>
            </a:r>
            <a:r>
              <a:rPr b="1" lang="fr-FR" sz="2400" strike="noStrike" u="none">
                <a:solidFill>
                  <a:srgbClr val="ff0000"/>
                </a:solidFill>
                <a:uFillTx/>
                <a:latin typeface="Gill Sans MT"/>
              </a:rPr>
              <a:t>fabrication des produits tabagiques</a:t>
            </a:r>
            <a:r>
              <a:rPr b="0" lang="fr-FR" sz="2400" strike="noStrike" u="none">
                <a:solidFill>
                  <a:schemeClr val="dk2">
                    <a:shade val="30000"/>
                  </a:schemeClr>
                </a:solidFill>
                <a:uFillTx/>
                <a:latin typeface="Gill Sans MT"/>
              </a:rPr>
              <a:t>, soumis au taux </a:t>
            </a:r>
            <a:r>
              <a:rPr b="1" lang="fr-FR" sz="2400" strike="noStrike" u="none">
                <a:solidFill>
                  <a:srgbClr val="ff0000"/>
                </a:solidFill>
                <a:uFillTx/>
                <a:latin typeface="Gill Sans MT"/>
              </a:rPr>
              <a:t>de 5%</a:t>
            </a:r>
            <a:r>
              <a:rPr b="0" lang="fr-FR" sz="2400" strike="noStrike" u="none">
                <a:solidFill>
                  <a:schemeClr val="dk2">
                    <a:shade val="30000"/>
                  </a:schemeClr>
                </a:solidFill>
                <a:uFillTx/>
                <a:latin typeface="Gill Sans MT"/>
              </a:rPr>
              <a:t> de la contribution de solidarité, initié à la faveur de l’article 87 de la loi de finances pour 2024.</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2060"/>
                </a:solidFill>
                <a:uFillTx/>
                <a:latin typeface="Gill Sans MT"/>
              </a:rPr>
              <a:t>Q: impacts de cette mesure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11" dur="indefinite" restart="never" nodeType="tmRoot">
          <p:childTnLst>
            <p:seq>
              <p:cTn id="512" dur="indefinite" nodeType="mainSeq">
                <p:childTnLst>
                  <p:par>
                    <p:cTn id="513" fill="hold">
                      <p:stCondLst>
                        <p:cond delay="indefinite"/>
                      </p:stCondLst>
                      <p:childTnLst>
                        <p:par>
                          <p:cTn id="514" fill="hold">
                            <p:stCondLst>
                              <p:cond delay="0"/>
                            </p:stCondLst>
                            <p:childTnLst>
                              <p:par>
                                <p:cTn id="515" nodeType="clickEffect" fill="hold" presetClass="entr" presetID="10">
                                  <p:stCondLst>
                                    <p:cond delay="0"/>
                                  </p:stCondLst>
                                  <p:childTnLst>
                                    <p:set>
                                      <p:cBhvr>
                                        <p:cTn id="516" dur="1" fill="hold">
                                          <p:stCondLst>
                                            <p:cond delay="0"/>
                                          </p:stCondLst>
                                        </p:cTn>
                                        <p:tgtEl>
                                          <p:spTgt spid="871"/>
                                        </p:tgtEl>
                                        <p:attrNameLst>
                                          <p:attrName>style.visibility</p:attrName>
                                        </p:attrNameLst>
                                      </p:cBhvr>
                                      <p:to>
                                        <p:strVal val="visible"/>
                                      </p:to>
                                    </p:set>
                                    <p:animEffect filter="fade" transition="in">
                                      <p:cBhvr additive="repl">
                                        <p:cTn id="517" dur="500"/>
                                        <p:tgtEl>
                                          <p:spTgt spid="8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2"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73"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176 LF et 75 LFC 2009</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octroi des crédits consommation – </a:t>
            </a:r>
            <a:r>
              <a:rPr b="1" lang="fr-FR" sz="2400" strike="noStrike" u="none">
                <a:solidFill>
                  <a:srgbClr val="0070c0"/>
                </a:solidFill>
                <a:uFillTx/>
                <a:latin typeface="Gill Sans MT"/>
              </a:rPr>
              <a:t>services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*Dans le cadre de la relance des activités économiques, les banques sont autorisées à accorder, en sus des crédits immobiliers, des crédits à la consommation destinés à l’acquisition de biens et </a:t>
            </a:r>
            <a:r>
              <a:rPr b="1" lang="fr-FR" sz="2400" strike="noStrike" u="none">
                <a:solidFill>
                  <a:srgbClr val="00b050"/>
                </a:solidFill>
                <a:uFillTx/>
                <a:latin typeface="Gill Sans MT"/>
              </a:rPr>
              <a:t>des services </a:t>
            </a:r>
            <a:r>
              <a:rPr b="0" lang="fr-FR" sz="2400" strike="noStrike" u="none">
                <a:solidFill>
                  <a:schemeClr val="dk2">
                    <a:shade val="30000"/>
                  </a:schemeClr>
                </a:solidFill>
                <a:uFillTx/>
                <a:latin typeface="Gill Sans MT"/>
              </a:rPr>
              <a:t>par les ménages (santé, enseignement, tourisme…)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-Les modalités d’application du présent article sont fixées par voie réglementaire</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18" dur="indefinite" restart="never" nodeType="tmRoot">
          <p:childTnLst>
            <p:seq>
              <p:cTn id="519" dur="indefinite" nodeType="mainSeq">
                <p:childTnLst>
                  <p:par>
                    <p:cTn id="520" fill="hold">
                      <p:stCondLst>
                        <p:cond delay="indefinite"/>
                      </p:stCondLst>
                      <p:childTnLst>
                        <p:par>
                          <p:cTn id="521" fill="hold">
                            <p:stCondLst>
                              <p:cond delay="0"/>
                            </p:stCondLst>
                            <p:childTnLst>
                              <p:par>
                                <p:cTn id="522" nodeType="clickEffect" fill="hold" presetClass="entr" presetID="10">
                                  <p:stCondLst>
                                    <p:cond delay="0"/>
                                  </p:stCondLst>
                                  <p:childTnLst>
                                    <p:set>
                                      <p:cBhvr>
                                        <p:cTn id="523" dur="1" fill="hold">
                                          <p:stCondLst>
                                            <p:cond delay="0"/>
                                          </p:stCondLst>
                                        </p:cTn>
                                        <p:tgtEl>
                                          <p:spTgt spid="873"/>
                                        </p:tgtEl>
                                        <p:attrNameLst>
                                          <p:attrName>style.visibility</p:attrName>
                                        </p:attrNameLst>
                                      </p:cBhvr>
                                      <p:to>
                                        <p:strVal val="visible"/>
                                      </p:to>
                                    </p:set>
                                    <p:animEffect filter="fade" transition="in">
                                      <p:cBhvr additive="repl">
                                        <p:cTn id="524" dur="500"/>
                                        <p:tgtEl>
                                          <p:spTgt spid="8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4"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75"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177 LF et 56 LFC 2009</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augmentation du capital du FNI</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Augmentation du capital social du </a:t>
            </a:r>
            <a:r>
              <a:rPr b="1" lang="fr-FR" sz="2400" strike="noStrike" u="none">
                <a:solidFill>
                  <a:srgbClr val="0070c0"/>
                </a:solidFill>
                <a:uFillTx/>
                <a:latin typeface="Gill Sans MT"/>
              </a:rPr>
              <a:t>FNI, de150 à 275 milliards de DA</a:t>
            </a:r>
            <a:r>
              <a:rPr b="0" lang="fr-FR" sz="2400" strike="noStrike" u="none">
                <a:solidFill>
                  <a:schemeClr val="dk2">
                    <a:shade val="30000"/>
                  </a:schemeClr>
                </a:solidFill>
                <a:uFillTx/>
                <a:latin typeface="Gill Sans MT"/>
              </a:rPr>
              <a:t>, par incorporation:</a:t>
            </a:r>
            <a:endParaRPr b="0" lang="en-US" sz="2400" strike="noStrike" u="none">
              <a:solidFill>
                <a:srgbClr val="000000"/>
              </a:solidFill>
              <a:uFillTx/>
              <a:latin typeface="Arial"/>
            </a:endParaRPr>
          </a:p>
          <a:p>
            <a:pPr marL="370440" indent="-343080">
              <a:lnSpc>
                <a:spcPct val="100000"/>
              </a:lnSpc>
              <a:spcBef>
                <a:spcPts val="601"/>
              </a:spcBef>
              <a:buClr>
                <a:srgbClr val="3891a7"/>
              </a:buClr>
              <a:buSzPct val="80000"/>
              <a:buFont typeface="Wingdings 2" charset="2"/>
              <a:buChar char="-"/>
              <a:tabLst>
                <a:tab algn="l" pos="0"/>
              </a:tabLst>
            </a:pPr>
            <a:r>
              <a:rPr b="0" lang="fr-FR" sz="2400" strike="noStrike" u="none">
                <a:solidFill>
                  <a:schemeClr val="dk2">
                    <a:shade val="30000"/>
                  </a:schemeClr>
                </a:solidFill>
                <a:uFillTx/>
                <a:latin typeface="Gill Sans MT"/>
              </a:rPr>
              <a:t>Autres dotations en fonds propres : 102 milliards DA. Ce poste est représenté par la dotation accordée par le Trésor en 2022 et qui a été destiné à l'acquisition des actions que détient l'opérateur étranger VEON dans le capital de Djezzy ; </a:t>
            </a:r>
            <a:endParaRPr b="0" lang="en-US" sz="2400" strike="noStrike" u="none">
              <a:solidFill>
                <a:srgbClr val="000000"/>
              </a:solidFill>
              <a:uFillTx/>
              <a:latin typeface="Arial"/>
            </a:endParaRPr>
          </a:p>
          <a:p>
            <a:pPr marL="370440" indent="-343080">
              <a:lnSpc>
                <a:spcPct val="100000"/>
              </a:lnSpc>
              <a:spcBef>
                <a:spcPts val="601"/>
              </a:spcBef>
              <a:buClr>
                <a:srgbClr val="3891a7"/>
              </a:buClr>
              <a:buSzPct val="80000"/>
              <a:buFont typeface="Wingdings 2" charset="2"/>
              <a:buChar char="-"/>
              <a:tabLst>
                <a:tab algn="l" pos="0"/>
              </a:tabLst>
            </a:pPr>
            <a:r>
              <a:rPr b="0" lang="fr-FR" sz="2400" strike="noStrike" u="none">
                <a:solidFill>
                  <a:schemeClr val="dk2">
                    <a:shade val="30000"/>
                  </a:schemeClr>
                </a:solidFill>
                <a:uFillTx/>
                <a:latin typeface="Gill Sans MT"/>
              </a:rPr>
              <a:t>Report à nouveau et le résultat bénéficiaire de l'exercice 2023, pour un montant de 23 milliards DA.</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25" dur="indefinite" restart="never" nodeType="tmRoot">
          <p:childTnLst>
            <p:seq>
              <p:cTn id="526" dur="indefinite" nodeType="mainSeq">
                <p:childTnLst>
                  <p:par>
                    <p:cTn id="527" fill="hold">
                      <p:stCondLst>
                        <p:cond delay="indefinite"/>
                      </p:stCondLst>
                      <p:childTnLst>
                        <p:par>
                          <p:cTn id="528" fill="hold">
                            <p:stCondLst>
                              <p:cond delay="0"/>
                            </p:stCondLst>
                            <p:childTnLst>
                              <p:par>
                                <p:cTn id="529" nodeType="clickEffect" fill="hold" presetClass="entr" presetID="10">
                                  <p:stCondLst>
                                    <p:cond delay="0"/>
                                  </p:stCondLst>
                                  <p:childTnLst>
                                    <p:set>
                                      <p:cBhvr>
                                        <p:cTn id="530" dur="1" fill="hold">
                                          <p:stCondLst>
                                            <p:cond delay="0"/>
                                          </p:stCondLst>
                                        </p:cTn>
                                        <p:tgtEl>
                                          <p:spTgt spid="875"/>
                                        </p:tgtEl>
                                        <p:attrNameLst>
                                          <p:attrName>style.visibility</p:attrName>
                                        </p:attrNameLst>
                                      </p:cBhvr>
                                      <p:to>
                                        <p:strVal val="visible"/>
                                      </p:to>
                                    </p:set>
                                    <p:animEffect filter="fade" transition="in">
                                      <p:cBhvr additive="repl">
                                        <p:cTn id="531" dur="500"/>
                                        <p:tgtEl>
                                          <p:spTgt spid="8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6"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77"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180 LF</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reconduction du taux réduit DD sur les viandes rouges importées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*Sont soumises au taux réduit de </a:t>
            </a:r>
            <a:r>
              <a:rPr b="1" lang="fr-FR" sz="2400" strike="noStrike" u="none">
                <a:solidFill>
                  <a:srgbClr val="0070c0"/>
                </a:solidFill>
                <a:uFillTx/>
                <a:latin typeface="Gill Sans MT"/>
              </a:rPr>
              <a:t>5% des droits de douanes</a:t>
            </a:r>
            <a:r>
              <a:rPr b="0" lang="fr-FR" sz="2400" strike="noStrike" u="none">
                <a:solidFill>
                  <a:schemeClr val="dk2">
                    <a:shade val="30000"/>
                  </a:schemeClr>
                </a:solidFill>
                <a:uFillTx/>
                <a:latin typeface="Gill Sans MT"/>
              </a:rPr>
              <a:t>, jusqu’au </a:t>
            </a:r>
            <a:r>
              <a:rPr b="1" lang="fr-FR" sz="2400" strike="noStrike" u="none">
                <a:solidFill>
                  <a:srgbClr val="0070c0"/>
                </a:solidFill>
                <a:uFillTx/>
                <a:latin typeface="Gill Sans MT"/>
              </a:rPr>
              <a:t>31 décembre 2025</a:t>
            </a:r>
            <a:r>
              <a:rPr b="0" lang="fr-FR" sz="2400" strike="noStrike" u="none">
                <a:solidFill>
                  <a:schemeClr val="dk2">
                    <a:shade val="30000"/>
                  </a:schemeClr>
                </a:solidFill>
                <a:uFillTx/>
                <a:latin typeface="Gill Sans MT"/>
              </a:rPr>
              <a:t>, les opérations d’importation:</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-de </a:t>
            </a:r>
            <a:r>
              <a:rPr b="1" lang="fr-FR" sz="2400" strike="noStrike" u="none">
                <a:solidFill>
                  <a:srgbClr val="0070c0"/>
                </a:solidFill>
                <a:uFillTx/>
                <a:latin typeface="Gill Sans MT"/>
              </a:rPr>
              <a:t>cheptel bovin et ovin vifs </a:t>
            </a:r>
            <a:r>
              <a:rPr b="0" lang="fr-FR" sz="2400" strike="noStrike" u="none">
                <a:solidFill>
                  <a:schemeClr val="dk2">
                    <a:shade val="30000"/>
                  </a:schemeClr>
                </a:solidFill>
                <a:uFillTx/>
                <a:latin typeface="Gill Sans MT"/>
              </a:rPr>
              <a:t>pour l’abattage relevant des sous-positions tarifaires : 0102.29.91.10, 0102.29.91.20, 0102.29.91.30 et 0104.10.91.10,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-ainsi que les </a:t>
            </a:r>
            <a:r>
              <a:rPr b="1" lang="fr-FR" sz="2400" strike="noStrike" u="none">
                <a:solidFill>
                  <a:srgbClr val="0070c0"/>
                </a:solidFill>
                <a:uFillTx/>
                <a:latin typeface="Gill Sans MT"/>
              </a:rPr>
              <a:t>viandes fraîches réfrigérées bovines et ovines </a:t>
            </a:r>
            <a:r>
              <a:rPr b="0" lang="fr-FR" sz="2400" strike="noStrike" u="none">
                <a:solidFill>
                  <a:schemeClr val="dk2">
                    <a:shade val="30000"/>
                  </a:schemeClr>
                </a:solidFill>
                <a:uFillTx/>
                <a:latin typeface="Gill Sans MT"/>
              </a:rPr>
              <a:t>sous vide, relevant des sous-positions tarifaires : 0201.10.11.00, 0201.10.19.00, 0201.20.10.00, 0201.20.20.00, 0201.30.91.00, 0204.10.10.00, 0204.21.10.00, 0204.22.11.00, 0204.22.19.00 et 0204.23.91.00.</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32" dur="indefinite" restart="never" nodeType="tmRoot">
          <p:childTnLst>
            <p:seq>
              <p:cTn id="533" dur="indefinite" nodeType="mainSeq">
                <p:childTnLst>
                  <p:par>
                    <p:cTn id="534" fill="hold">
                      <p:stCondLst>
                        <p:cond delay="indefinite"/>
                      </p:stCondLst>
                      <p:childTnLst>
                        <p:par>
                          <p:cTn id="535" fill="hold">
                            <p:stCondLst>
                              <p:cond delay="0"/>
                            </p:stCondLst>
                            <p:childTnLst>
                              <p:par>
                                <p:cTn id="536" nodeType="clickEffect" fill="hold" presetClass="entr" presetID="10">
                                  <p:stCondLst>
                                    <p:cond delay="0"/>
                                  </p:stCondLst>
                                  <p:childTnLst>
                                    <p:set>
                                      <p:cBhvr>
                                        <p:cTn id="537" dur="1" fill="hold">
                                          <p:stCondLst>
                                            <p:cond delay="0"/>
                                          </p:stCondLst>
                                        </p:cTn>
                                        <p:tgtEl>
                                          <p:spTgt spid="877"/>
                                        </p:tgtEl>
                                        <p:attrNameLst>
                                          <p:attrName>style.visibility</p:attrName>
                                        </p:attrNameLst>
                                      </p:cBhvr>
                                      <p:to>
                                        <p:strVal val="visible"/>
                                      </p:to>
                                    </p:set>
                                    <p:animEffect filter="fade" transition="in">
                                      <p:cBhvr additive="repl">
                                        <p:cTn id="538" dur="500"/>
                                        <p:tgtEl>
                                          <p:spTgt spid="8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 name="Diagram2"/>
          <p:cNvGraphicFramePr/>
          <p:nvPr>
            <p:extLst>
              <p:ext uri="{D42A27DB-BD31-4B8C-83A1-F6EECF244321}">
                <p14:modId xmlns:p14="http://schemas.microsoft.com/office/powerpoint/2010/main" val="2367410361"/>
              </p:ext>
            </p:extLst>
          </p:nvPr>
        </p:nvGraphicFramePr>
        <p:xfrm>
          <a:off x="1690560" y="1090440"/>
          <a:ext cx="8762040" cy="44139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transition spd="slow">
    <p:split dir="out" orient="vert"/>
  </p:transition>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8"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79"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181 LF</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application du taux réduit DD et exonération TVA sur les viandes blanches importées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*Sont exonérés de la taxe sur la valeur ajoutée et soumises au taux réduit de 5% des droits de douane, du 08 janvier 2024 au 31 décembre 2025, les opérations d’importation de viandes blanches congelées, relevant des sous positions tarifaires : 0207.12.10.00, 0207.12.20.00, 0207.12.90.00, 0207.14.24.00 et 0207.14.25.00</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39" dur="indefinite" restart="never" nodeType="tmRoot">
          <p:childTnLst>
            <p:seq>
              <p:cTn id="540" dur="indefinite" nodeType="mainSeq">
                <p:childTnLst>
                  <p:par>
                    <p:cTn id="541" fill="hold">
                      <p:stCondLst>
                        <p:cond delay="indefinite"/>
                      </p:stCondLst>
                      <p:childTnLst>
                        <p:par>
                          <p:cTn id="542" fill="hold">
                            <p:stCondLst>
                              <p:cond delay="0"/>
                            </p:stCondLst>
                            <p:childTnLst>
                              <p:par>
                                <p:cTn id="543" nodeType="clickEffect" fill="hold" presetClass="entr" presetID="10">
                                  <p:stCondLst>
                                    <p:cond delay="0"/>
                                  </p:stCondLst>
                                  <p:childTnLst>
                                    <p:set>
                                      <p:cBhvr>
                                        <p:cTn id="544" dur="1" fill="hold">
                                          <p:stCondLst>
                                            <p:cond delay="0"/>
                                          </p:stCondLst>
                                        </p:cTn>
                                        <p:tgtEl>
                                          <p:spTgt spid="879"/>
                                        </p:tgtEl>
                                        <p:attrNameLst>
                                          <p:attrName>style.visibility</p:attrName>
                                        </p:attrNameLst>
                                      </p:cBhvr>
                                      <p:to>
                                        <p:strVal val="visible"/>
                                      </p:to>
                                    </p:set>
                                    <p:animEffect filter="fade" transition="in">
                                      <p:cBhvr additive="repl">
                                        <p:cTn id="545" dur="500"/>
                                        <p:tgtEl>
                                          <p:spTgt spid="8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0"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81"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182 LF et art 65 LF 2024</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prorogation de l’exonération TVA sur certains produits de consommation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Exonération , </a:t>
            </a:r>
            <a:r>
              <a:rPr b="1" lang="fr-FR" sz="2400" strike="noStrike" u="none">
                <a:solidFill>
                  <a:schemeClr val="dk2">
                    <a:shade val="30000"/>
                  </a:schemeClr>
                </a:solidFill>
                <a:uFillTx/>
                <a:latin typeface="Gill Sans MT"/>
              </a:rPr>
              <a:t>jusqu’au </a:t>
            </a:r>
            <a:r>
              <a:rPr b="1" lang="fr-FR" sz="2400" strike="noStrike" u="none">
                <a:solidFill>
                  <a:srgbClr val="ff0000"/>
                </a:solidFill>
                <a:uFillTx/>
                <a:latin typeface="Gill Sans MT"/>
              </a:rPr>
              <a:t>31 décembre 2025 </a:t>
            </a:r>
            <a:r>
              <a:rPr b="1"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1-des opérations d’importation et de vente:  </a:t>
            </a:r>
            <a:r>
              <a:rPr b="1" lang="fr-FR" sz="2400" strike="noStrike" u="none">
                <a:solidFill>
                  <a:srgbClr val="0070c0"/>
                </a:solidFill>
                <a:uFillTx/>
                <a:latin typeface="Gill Sans MT"/>
              </a:rPr>
              <a:t>pois, pois- chiches, haricots, lentilles, fèves, riz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2-des opérations de vente portant sur les fruits, les </a:t>
            </a:r>
            <a:r>
              <a:rPr b="1" lang="fr-FR" sz="2400" strike="noStrike" u="none">
                <a:solidFill>
                  <a:srgbClr val="0070c0"/>
                </a:solidFill>
                <a:uFillTx/>
                <a:latin typeface="Gill Sans MT"/>
              </a:rPr>
              <a:t>légumes frais, les œufs de consommation, le poulet de chair et la dinde</a:t>
            </a:r>
            <a:r>
              <a:rPr b="0" lang="fr-FR" sz="2400" strike="noStrike" u="none">
                <a:solidFill>
                  <a:schemeClr val="dk2">
                    <a:shade val="30000"/>
                  </a:schemeClr>
                </a:solidFill>
                <a:uFillTx/>
                <a:latin typeface="Gill Sans MT"/>
              </a:rPr>
              <a:t>, produits localement</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46" dur="indefinite" restart="never" nodeType="tmRoot">
          <p:childTnLst>
            <p:seq>
              <p:cTn id="547" dur="indefinite" nodeType="mainSeq">
                <p:childTnLst>
                  <p:par>
                    <p:cTn id="548" fill="hold">
                      <p:stCondLst>
                        <p:cond delay="indefinite"/>
                      </p:stCondLst>
                      <p:childTnLst>
                        <p:par>
                          <p:cTn id="549" fill="hold">
                            <p:stCondLst>
                              <p:cond delay="0"/>
                            </p:stCondLst>
                            <p:childTnLst>
                              <p:par>
                                <p:cTn id="550" nodeType="clickEffect" fill="hold" presetClass="entr" presetID="10">
                                  <p:stCondLst>
                                    <p:cond delay="0"/>
                                  </p:stCondLst>
                                  <p:childTnLst>
                                    <p:set>
                                      <p:cBhvr>
                                        <p:cTn id="551" dur="1" fill="hold">
                                          <p:stCondLst>
                                            <p:cond delay="0"/>
                                          </p:stCondLst>
                                        </p:cTn>
                                        <p:tgtEl>
                                          <p:spTgt spid="881"/>
                                        </p:tgtEl>
                                        <p:attrNameLst>
                                          <p:attrName>style.visibility</p:attrName>
                                        </p:attrNameLst>
                                      </p:cBhvr>
                                      <p:to>
                                        <p:strVal val="visible"/>
                                      </p:to>
                                    </p:set>
                                    <p:animEffect filter="fade" transition="in">
                                      <p:cBhvr additive="repl">
                                        <p:cTn id="552" dur="500"/>
                                        <p:tgtEl>
                                          <p:spTgt spid="8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2"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83"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186 LF et 148 LF 2022</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1"/>
                </a:solidFill>
                <a:uFillTx/>
                <a:latin typeface="Gill Sans MT"/>
              </a:rPr>
              <a:t>prorogation de l’importation des huiles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*Les importateurs/transformateurs de l’huile brute de soja sont tenus, au plus tard le </a:t>
            </a:r>
            <a:r>
              <a:rPr b="1" lang="fr-FR" sz="2400" strike="noStrike" u="none">
                <a:solidFill>
                  <a:srgbClr val="0070c0"/>
                </a:solidFill>
                <a:uFillTx/>
                <a:latin typeface="Gill Sans MT"/>
              </a:rPr>
              <a:t>31 décembre 2025</a:t>
            </a:r>
            <a:r>
              <a:rPr b="0" lang="fr-FR" sz="2400" strike="noStrike" u="none">
                <a:solidFill>
                  <a:schemeClr val="dk2">
                    <a:shade val="30000"/>
                  </a:schemeClr>
                </a:solidFill>
                <a:uFillTx/>
                <a:latin typeface="Gill Sans MT"/>
              </a:rPr>
              <a:t>, soit d’entamer le processus de production de cette matière première, soit de l’acquérir sur le marché national.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*Les importateurs/fabricants peuvent continuer à importer de l’huile brute de soja et bénéficier de la compensation et des exonérations douanières et fiscales sur les importations dans le cas de la non disponibilité de l’huile brute chez les fabricants locaux.</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53" dur="indefinite" restart="never" nodeType="tmRoot">
          <p:childTnLst>
            <p:seq>
              <p:cTn id="554" dur="indefinite" nodeType="mainSeq">
                <p:childTnLst>
                  <p:par>
                    <p:cTn id="555" fill="hold">
                      <p:stCondLst>
                        <p:cond delay="indefinite"/>
                      </p:stCondLst>
                      <p:childTnLst>
                        <p:par>
                          <p:cTn id="556" fill="hold">
                            <p:stCondLst>
                              <p:cond delay="0"/>
                            </p:stCondLst>
                            <p:childTnLst>
                              <p:par>
                                <p:cTn id="557" nodeType="clickEffect" fill="hold" presetClass="entr" presetID="10">
                                  <p:stCondLst>
                                    <p:cond delay="0"/>
                                  </p:stCondLst>
                                  <p:childTnLst>
                                    <p:set>
                                      <p:cBhvr>
                                        <p:cTn id="558" dur="1" fill="hold">
                                          <p:stCondLst>
                                            <p:cond delay="0"/>
                                          </p:stCondLst>
                                        </p:cTn>
                                        <p:tgtEl>
                                          <p:spTgt spid="883"/>
                                        </p:tgtEl>
                                        <p:attrNameLst>
                                          <p:attrName>style.visibility</p:attrName>
                                        </p:attrNameLst>
                                      </p:cBhvr>
                                      <p:to>
                                        <p:strVal val="visible"/>
                                      </p:to>
                                    </p:set>
                                    <p:animEffect filter="fade" transition="in">
                                      <p:cBhvr additive="repl">
                                        <p:cTn id="559" dur="500"/>
                                        <p:tgtEl>
                                          <p:spTgt spid="8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4"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85"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194 LF</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avantages fiscaux TPE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Exonération de la TVA et des droits de douane, des terminaux de paiement électronique (TPE) et des kits destinés à l’assemblage de ces terminaux, jusqu’au 31 décembre 2027</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60" dur="indefinite" restart="never" nodeType="tmRoot">
          <p:childTnLst>
            <p:seq>
              <p:cTn id="561" dur="indefinite" nodeType="mainSeq">
                <p:childTnLst>
                  <p:par>
                    <p:cTn id="562" fill="hold">
                      <p:stCondLst>
                        <p:cond delay="indefinite"/>
                      </p:stCondLst>
                      <p:childTnLst>
                        <p:par>
                          <p:cTn id="563" fill="hold">
                            <p:stCondLst>
                              <p:cond delay="0"/>
                            </p:stCondLst>
                            <p:childTnLst>
                              <p:par>
                                <p:cTn id="564" nodeType="clickEffect" fill="hold" presetClass="entr" presetID="10">
                                  <p:stCondLst>
                                    <p:cond delay="0"/>
                                  </p:stCondLst>
                                  <p:childTnLst>
                                    <p:set>
                                      <p:cBhvr>
                                        <p:cTn id="565" dur="1" fill="hold">
                                          <p:stCondLst>
                                            <p:cond delay="0"/>
                                          </p:stCondLst>
                                        </p:cTn>
                                        <p:tgtEl>
                                          <p:spTgt spid="885"/>
                                        </p:tgtEl>
                                        <p:attrNameLst>
                                          <p:attrName>style.visibility</p:attrName>
                                        </p:attrNameLst>
                                      </p:cBhvr>
                                      <p:to>
                                        <p:strVal val="visible"/>
                                      </p:to>
                                    </p:set>
                                    <p:animEffect filter="fade" transition="in">
                                      <p:cBhvr additive="repl">
                                        <p:cTn id="566" dur="500"/>
                                        <p:tgtEl>
                                          <p:spTgt spid="8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PlaceHolder 1"/>
          <p:cNvSpPr>
            <a:spLocks noGrp="1"/>
          </p:cNvSpPr>
          <p:nvPr>
            <p:ph type="title"/>
          </p:nvPr>
        </p:nvSpPr>
        <p:spPr>
          <a:xfrm>
            <a:off x="1359360" y="167400"/>
            <a:ext cx="10667520" cy="119736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br>
              <a:rPr sz="2400"/>
            </a:br>
            <a:br>
              <a:rPr sz="2400"/>
            </a:br>
            <a:br>
              <a:rPr sz="2400"/>
            </a:br>
            <a:br>
              <a:rPr sz="2400"/>
            </a:br>
            <a:br>
              <a:rPr sz="2400"/>
            </a:br>
            <a:br>
              <a:rPr sz="2400"/>
            </a:br>
            <a:br>
              <a:rPr sz="2400"/>
            </a:br>
            <a:br>
              <a:rPr sz="2400"/>
            </a:br>
            <a:br>
              <a:rPr sz="2400"/>
            </a:br>
            <a:br>
              <a:rPr sz="2400"/>
            </a:br>
            <a:r>
              <a:rPr b="1" i="1" lang="fr-FR" sz="2400" strike="noStrike" u="none">
                <a:solidFill>
                  <a:srgbClr val="0070c0"/>
                </a:solidFill>
                <a:uFillTx/>
                <a:latin typeface="Gill Sans MT"/>
              </a:rPr>
              <a:t>Art 113 LF 2024 et Art. 111 LF 2018</a:t>
            </a:r>
            <a:br>
              <a:rPr sz="2400"/>
            </a:br>
            <a:r>
              <a:rPr b="1" i="1" lang="fr-FR" sz="2400" strike="noStrike" u="none">
                <a:solidFill>
                  <a:srgbClr val="0070c0"/>
                </a:solidFill>
                <a:uFillTx/>
                <a:latin typeface="Gill Sans MT"/>
              </a:rPr>
              <a:t>(obligation d’ installation TPE)</a:t>
            </a:r>
            <a:br>
              <a:rPr sz="2400"/>
            </a:br>
            <a:endParaRPr b="0" lang="fr-FR" sz="2400" strike="noStrike" u="none">
              <a:solidFill>
                <a:schemeClr val="dk1"/>
              </a:solidFill>
              <a:uFillTx/>
              <a:latin typeface="Gill Sans MT"/>
            </a:endParaRPr>
          </a:p>
        </p:txBody>
      </p:sp>
      <p:sp>
        <p:nvSpPr>
          <p:cNvPr id="887" name="PlaceHolder 2"/>
          <p:cNvSpPr>
            <a:spLocks noGrp="1"/>
          </p:cNvSpPr>
          <p:nvPr>
            <p:ph type="subTitle"/>
          </p:nvPr>
        </p:nvSpPr>
        <p:spPr>
          <a:xfrm>
            <a:off x="1323000" y="171720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Prorogation, </a:t>
            </a:r>
            <a:r>
              <a:rPr b="0" lang="fr-FR" sz="2400" strike="noStrike" u="none">
                <a:solidFill>
                  <a:srgbClr val="00b050"/>
                </a:solidFill>
                <a:uFillTx/>
                <a:latin typeface="Gill Sans MT"/>
              </a:rPr>
              <a:t>au 31 décembre 2024</a:t>
            </a:r>
            <a:r>
              <a:rPr b="0" lang="fr-FR" sz="2400" strike="noStrike" u="none">
                <a:solidFill>
                  <a:schemeClr val="dk2">
                    <a:shade val="30000"/>
                  </a:schemeClr>
                </a:solidFill>
                <a:uFillTx/>
                <a:latin typeface="Gill Sans MT"/>
              </a:rPr>
              <a:t>, du délai accordé aux opérateurs économiques, pour se conformer à l’obligation de mise à disposition du consommateur, des instruments de paiement électronique.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NB: mesure non prorogée par la LF 2025</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67" dur="indefinite" restart="never" nodeType="tmRoot">
          <p:childTnLst>
            <p:seq>
              <p:cTn id="568" dur="indefinite" nodeType="mainSeq">
                <p:childTnLst>
                  <p:par>
                    <p:cTn id="569" fill="hold">
                      <p:stCondLst>
                        <p:cond delay="indefinite"/>
                      </p:stCondLst>
                      <p:childTnLst>
                        <p:par>
                          <p:cTn id="570" fill="hold">
                            <p:stCondLst>
                              <p:cond delay="0"/>
                            </p:stCondLst>
                            <p:childTnLst>
                              <p:par>
                                <p:cTn id="571" nodeType="clickEffect" fill="hold" presetClass="entr" presetID="10">
                                  <p:stCondLst>
                                    <p:cond delay="0"/>
                                  </p:stCondLst>
                                  <p:childTnLst>
                                    <p:set>
                                      <p:cBhvr>
                                        <p:cTn id="572" dur="1" fill="hold">
                                          <p:stCondLst>
                                            <p:cond delay="0"/>
                                          </p:stCondLst>
                                        </p:cTn>
                                        <p:tgtEl>
                                          <p:spTgt spid="887"/>
                                        </p:tgtEl>
                                        <p:attrNameLst>
                                          <p:attrName>style.visibility</p:attrName>
                                        </p:attrNameLst>
                                      </p:cBhvr>
                                      <p:to>
                                        <p:strVal val="visible"/>
                                      </p:to>
                                    </p:set>
                                    <p:animEffect filter="fade" transition="in">
                                      <p:cBhvr additive="repl">
                                        <p:cTn id="573" dur="500"/>
                                        <p:tgtEl>
                                          <p:spTgt spid="8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8" name="PlaceHolder 1"/>
          <p:cNvSpPr>
            <a:spLocks noGrp="1"/>
          </p:cNvSpPr>
          <p:nvPr>
            <p:ph type="title"/>
          </p:nvPr>
        </p:nvSpPr>
        <p:spPr>
          <a:xfrm>
            <a:off x="1359360" y="167400"/>
            <a:ext cx="10667520" cy="119736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br>
              <a:rPr sz="2400"/>
            </a:br>
            <a:br>
              <a:rPr sz="2400"/>
            </a:br>
            <a:br>
              <a:rPr sz="2400"/>
            </a:br>
            <a:br>
              <a:rPr sz="2400"/>
            </a:br>
            <a:br>
              <a:rPr sz="2400"/>
            </a:br>
            <a:br>
              <a:rPr sz="2400"/>
            </a:br>
            <a:br>
              <a:rPr sz="2400"/>
            </a:br>
            <a:br>
              <a:rPr sz="2400"/>
            </a:br>
            <a:br>
              <a:rPr sz="2400"/>
            </a:br>
            <a:br>
              <a:rPr sz="2400"/>
            </a:br>
            <a:r>
              <a:rPr b="1" i="1" lang="fr-FR" sz="2400" strike="noStrike" u="none">
                <a:solidFill>
                  <a:srgbClr val="0070c0"/>
                </a:solidFill>
                <a:uFillTx/>
                <a:latin typeface="Gill Sans MT"/>
              </a:rPr>
              <a:t>Art 113 LF 2024 et Art. 111 LF 2018</a:t>
            </a:r>
            <a:br>
              <a:rPr sz="2400"/>
            </a:br>
            <a:r>
              <a:rPr b="1" i="1" lang="fr-FR" sz="2400" strike="noStrike" u="none">
                <a:solidFill>
                  <a:srgbClr val="0070c0"/>
                </a:solidFill>
                <a:uFillTx/>
                <a:latin typeface="Gill Sans MT"/>
              </a:rPr>
              <a:t>(obligation d’ installation TPE)</a:t>
            </a:r>
            <a:br>
              <a:rPr sz="2400"/>
            </a:br>
            <a:endParaRPr b="0" lang="fr-FR" sz="2400" strike="noStrike" u="none">
              <a:solidFill>
                <a:schemeClr val="dk1"/>
              </a:solidFill>
              <a:uFillTx/>
              <a:latin typeface="Gill Sans MT"/>
            </a:endParaRPr>
          </a:p>
        </p:txBody>
      </p:sp>
      <p:sp>
        <p:nvSpPr>
          <p:cNvPr id="889" name="PlaceHolder 2"/>
          <p:cNvSpPr>
            <a:spLocks noGrp="1"/>
          </p:cNvSpPr>
          <p:nvPr>
            <p:ph type="subTitle"/>
          </p:nvPr>
        </p:nvSpPr>
        <p:spPr>
          <a:xfrm>
            <a:off x="1323000" y="171720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Art 119 LF 2022: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	</a:t>
            </a:r>
            <a:r>
              <a:rPr b="1" lang="fr-FR" sz="2400" strike="noStrike" u="none">
                <a:solidFill>
                  <a:srgbClr val="00b050"/>
                </a:solidFill>
                <a:uFillTx/>
                <a:latin typeface="Gill Sans MT"/>
              </a:rPr>
              <a:t> </a:t>
            </a:r>
            <a:r>
              <a:rPr b="1" lang="fr-FR" sz="2400" strike="noStrike" u="none">
                <a:solidFill>
                  <a:srgbClr val="00b050"/>
                </a:solidFill>
                <a:uFillTx/>
                <a:latin typeface="Gill Sans MT"/>
              </a:rPr>
              <a:t>« Art. 42. LFC 2009</a:t>
            </a:r>
            <a:r>
              <a:rPr b="0" lang="fr-FR" sz="2400" strike="noStrike" u="none">
                <a:solidFill>
                  <a:schemeClr val="dk2">
                    <a:shade val="30000"/>
                  </a:schemeClr>
                </a:solidFill>
                <a:uFillTx/>
                <a:latin typeface="Gill Sans MT"/>
              </a:rPr>
              <a:t> — A titre transitoire et </a:t>
            </a:r>
            <a:r>
              <a:rPr b="0" lang="fr-FR" sz="2400" strike="noStrike" u="none">
                <a:solidFill>
                  <a:srgbClr val="0070c0"/>
                </a:solidFill>
                <a:uFillTx/>
                <a:latin typeface="Gill Sans MT"/>
              </a:rPr>
              <a:t>jusqu‘au 31 décembre 2024</a:t>
            </a:r>
            <a:r>
              <a:rPr b="0" lang="fr-FR" sz="2400" strike="noStrike" u="none">
                <a:solidFill>
                  <a:schemeClr val="dk2">
                    <a:shade val="30000"/>
                  </a:schemeClr>
                </a:solidFill>
                <a:uFillTx/>
                <a:latin typeface="Gill Sans MT"/>
              </a:rPr>
              <a:t>, les prestations liées aux activités touristiques, hôtelières, thermales, de restauration touristique classée, de voyage et de location de véhicules de transport touristique, sont soumises au </a:t>
            </a:r>
            <a:r>
              <a:rPr b="1" lang="fr-FR" sz="2400" strike="noStrike" u="none">
                <a:solidFill>
                  <a:srgbClr val="0070c0"/>
                </a:solidFill>
                <a:uFillTx/>
                <a:latin typeface="Gill Sans MT"/>
              </a:rPr>
              <a:t>taux réduit de la taxe sur la valeur ajoutée</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NB: mesure non prorogée par la LF 2025</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74" dur="indefinite" restart="never" nodeType="tmRoot">
          <p:childTnLst>
            <p:seq>
              <p:cTn id="575" dur="indefinite" nodeType="mainSeq">
                <p:childTnLst>
                  <p:par>
                    <p:cTn id="576" fill="hold">
                      <p:stCondLst>
                        <p:cond delay="indefinite"/>
                      </p:stCondLst>
                      <p:childTnLst>
                        <p:par>
                          <p:cTn id="577" fill="hold">
                            <p:stCondLst>
                              <p:cond delay="0"/>
                            </p:stCondLst>
                            <p:childTnLst>
                              <p:par>
                                <p:cTn id="578" nodeType="clickEffect" fill="hold" presetClass="entr" presetID="10">
                                  <p:stCondLst>
                                    <p:cond delay="0"/>
                                  </p:stCondLst>
                                  <p:childTnLst>
                                    <p:set>
                                      <p:cBhvr>
                                        <p:cTn id="579" dur="1" fill="hold">
                                          <p:stCondLst>
                                            <p:cond delay="0"/>
                                          </p:stCondLst>
                                        </p:cTn>
                                        <p:tgtEl>
                                          <p:spTgt spid="889"/>
                                        </p:tgtEl>
                                        <p:attrNameLst>
                                          <p:attrName>style.visibility</p:attrName>
                                        </p:attrNameLst>
                                      </p:cBhvr>
                                      <p:to>
                                        <p:strVal val="visible"/>
                                      </p:to>
                                    </p:set>
                                    <p:animEffect filter="fade" transition="in">
                                      <p:cBhvr additive="repl">
                                        <p:cTn id="580" dur="500"/>
                                        <p:tgtEl>
                                          <p:spTgt spid="8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0" name="PlaceHolder 1"/>
          <p:cNvSpPr>
            <a:spLocks noGrp="1"/>
          </p:cNvSpPr>
          <p:nvPr>
            <p:ph type="title"/>
          </p:nvPr>
        </p:nvSpPr>
        <p:spPr>
          <a:xfrm>
            <a:off x="1359360" y="167400"/>
            <a:ext cx="10667520" cy="119736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br>
              <a:rPr sz="2400"/>
            </a:br>
            <a:br>
              <a:rPr sz="2400"/>
            </a:br>
            <a:br>
              <a:rPr sz="2400"/>
            </a:br>
            <a:br>
              <a:rPr sz="2400"/>
            </a:br>
            <a:br>
              <a:rPr sz="2400"/>
            </a:br>
            <a:br>
              <a:rPr sz="2400"/>
            </a:br>
            <a:br>
              <a:rPr sz="2400"/>
            </a:br>
            <a:br>
              <a:rPr sz="2400"/>
            </a:br>
            <a:br>
              <a:rPr sz="2400"/>
            </a:br>
            <a:r>
              <a:rPr b="1" i="1" lang="fr-FR" sz="2400" strike="noStrike" u="none">
                <a:solidFill>
                  <a:srgbClr val="0070c0"/>
                </a:solidFill>
                <a:uFillTx/>
                <a:latin typeface="Gill Sans MT"/>
              </a:rPr>
              <a:t>Art 121 LF 2024 et Art. 94 loi 08-15 (mise en conformité des constructions)</a:t>
            </a:r>
            <a:endParaRPr b="0" lang="fr-FR" sz="2400" strike="noStrike" u="none">
              <a:solidFill>
                <a:schemeClr val="dk1"/>
              </a:solidFill>
              <a:uFillTx/>
              <a:latin typeface="Gill Sans MT"/>
            </a:endParaRPr>
          </a:p>
        </p:txBody>
      </p:sp>
      <p:sp>
        <p:nvSpPr>
          <p:cNvPr id="891" name="PlaceHolder 2"/>
          <p:cNvSpPr>
            <a:spLocks noGrp="1"/>
          </p:cNvSpPr>
          <p:nvPr>
            <p:ph type="subTitle"/>
          </p:nvPr>
        </p:nvSpPr>
        <p:spPr>
          <a:xfrm>
            <a:off x="1323000" y="171720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Reconduction jusqu’au </a:t>
            </a:r>
            <a:r>
              <a:rPr b="1" lang="fr-FR" sz="2400" strike="noStrike" u="none">
                <a:solidFill>
                  <a:srgbClr val="00b050"/>
                </a:solidFill>
                <a:uFillTx/>
                <a:latin typeface="Gill Sans MT"/>
              </a:rPr>
              <a:t>31 décembre 2024</a:t>
            </a:r>
            <a:r>
              <a:rPr b="0" lang="fr-FR" sz="2400" strike="noStrike" u="none">
                <a:solidFill>
                  <a:schemeClr val="dk2">
                    <a:shade val="30000"/>
                  </a:schemeClr>
                </a:solidFill>
                <a:uFillTx/>
                <a:latin typeface="Gill Sans MT"/>
              </a:rPr>
              <a:t>, du délai accordé pour la mise en conformité des constructions en vue de leur achèvement, tel qu’édicté par l’article 94 de la loi n° 08-15 fixant les règles de mise en conformité des constructions et de leur achèvement.</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NB: mesure non prorogée par la LF 2025</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81" dur="indefinite" restart="never" nodeType="tmRoot">
          <p:childTnLst>
            <p:seq>
              <p:cTn id="582" dur="indefinite" nodeType="mainSeq">
                <p:childTnLst>
                  <p:par>
                    <p:cTn id="583" fill="hold">
                      <p:stCondLst>
                        <p:cond delay="indefinite"/>
                      </p:stCondLst>
                      <p:childTnLst>
                        <p:par>
                          <p:cTn id="584" fill="hold">
                            <p:stCondLst>
                              <p:cond delay="0"/>
                            </p:stCondLst>
                            <p:childTnLst>
                              <p:par>
                                <p:cTn id="585" nodeType="clickEffect" fill="hold" presetClass="entr" presetID="10">
                                  <p:stCondLst>
                                    <p:cond delay="0"/>
                                  </p:stCondLst>
                                  <p:childTnLst>
                                    <p:set>
                                      <p:cBhvr>
                                        <p:cTn id="586" dur="1" fill="hold">
                                          <p:stCondLst>
                                            <p:cond delay="0"/>
                                          </p:stCondLst>
                                        </p:cTn>
                                        <p:tgtEl>
                                          <p:spTgt spid="891"/>
                                        </p:tgtEl>
                                        <p:attrNameLst>
                                          <p:attrName>style.visibility</p:attrName>
                                        </p:attrNameLst>
                                      </p:cBhvr>
                                      <p:to>
                                        <p:strVal val="visible"/>
                                      </p:to>
                                    </p:set>
                                    <p:animEffect filter="fade" transition="in">
                                      <p:cBhvr additive="repl">
                                        <p:cTn id="587" dur="500"/>
                                        <p:tgtEl>
                                          <p:spTgt spid="8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93"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200 LF et 50 LFC 2020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liste des secteurs stratégiques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*Rajout des activités de </a:t>
            </a:r>
            <a:r>
              <a:rPr b="1" lang="fr-FR" sz="2400" strike="noStrike" u="none">
                <a:solidFill>
                  <a:srgbClr val="ff0000"/>
                </a:solidFill>
                <a:uFillTx/>
                <a:latin typeface="Gill Sans MT"/>
              </a:rPr>
              <a:t>production des engrais.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liste des secteurs stratégiques soumis à la règle d’actionnariat 49-51%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88" dur="indefinite" restart="never" nodeType="tmRoot">
          <p:childTnLst>
            <p:seq>
              <p:cTn id="589" dur="indefinite" nodeType="mainSeq">
                <p:childTnLst>
                  <p:par>
                    <p:cTn id="590" fill="hold">
                      <p:stCondLst>
                        <p:cond delay="indefinite"/>
                      </p:stCondLst>
                      <p:childTnLst>
                        <p:par>
                          <p:cTn id="591" fill="hold">
                            <p:stCondLst>
                              <p:cond delay="0"/>
                            </p:stCondLst>
                            <p:childTnLst>
                              <p:par>
                                <p:cTn id="592" nodeType="clickEffect" fill="hold" presetClass="entr" presetID="10">
                                  <p:stCondLst>
                                    <p:cond delay="0"/>
                                  </p:stCondLst>
                                  <p:childTnLst>
                                    <p:set>
                                      <p:cBhvr>
                                        <p:cTn id="593" dur="1" fill="hold">
                                          <p:stCondLst>
                                            <p:cond delay="0"/>
                                          </p:stCondLst>
                                        </p:cTn>
                                        <p:tgtEl>
                                          <p:spTgt spid="893"/>
                                        </p:tgtEl>
                                        <p:attrNameLst>
                                          <p:attrName>style.visibility</p:attrName>
                                        </p:attrNameLst>
                                      </p:cBhvr>
                                      <p:to>
                                        <p:strVal val="visible"/>
                                      </p:to>
                                    </p:set>
                                    <p:animEffect filter="fade" transition="in">
                                      <p:cBhvr additive="repl">
                                        <p:cTn id="594" dur="500"/>
                                        <p:tgtEl>
                                          <p:spTgt spid="8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4"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895" name="PlaceHolder 2"/>
          <p:cNvSpPr>
            <a:spLocks noGrp="1"/>
          </p:cNvSpPr>
          <p:nvPr>
            <p:ph type="subTitle"/>
          </p:nvPr>
        </p:nvSpPr>
        <p:spPr>
          <a:xfrm>
            <a:off x="1334880" y="914400"/>
            <a:ext cx="10704240" cy="594324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202 LF</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règlement par modes scripturaux</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*À compter de la date de publication de la présente loi, les transactions citées ci-après, doivent être effectuées, par </a:t>
            </a:r>
            <a:r>
              <a:rPr b="1" lang="fr-FR" sz="2400" strike="noStrike" u="none">
                <a:solidFill>
                  <a:srgbClr val="0070c0"/>
                </a:solidFill>
                <a:uFillTx/>
                <a:latin typeface="Gill Sans MT"/>
              </a:rPr>
              <a:t>des moyens autres que l’espèce</a:t>
            </a:r>
            <a:r>
              <a:rPr b="0" lang="fr-FR" sz="2400" strike="noStrike" u="none">
                <a:solidFill>
                  <a:schemeClr val="dk2">
                    <a:shade val="30000"/>
                  </a:schemeClr>
                </a:solidFill>
                <a:uFillTx/>
                <a:latin typeface="Gill Sans MT"/>
              </a:rPr>
              <a:t>, à travers les circuits bancaires et financiers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-Les transactions immobilières des immeubles bâtis et non-bâtis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-Les opérations de ventes réalisées par les concessionnaires et distributeurs de véhicules et engins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-Les achats de yachts et de bateaux de plaisance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-Les polices d’assurance obligatoires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-Objectif: </a:t>
            </a:r>
            <a:r>
              <a:rPr b="1" lang="fr-FR" sz="2400" strike="noStrike" u="none">
                <a:solidFill>
                  <a:schemeClr val="dk1"/>
                </a:solidFill>
                <a:uFillTx/>
                <a:latin typeface="Gill Sans MT"/>
              </a:rPr>
              <a:t>inclusion financière (sur une MM de 24000 mds DA, </a:t>
            </a:r>
            <a:r>
              <a:rPr b="1" lang="fr-FR" sz="2400" strike="noStrike" u="none">
                <a:solidFill>
                  <a:srgbClr val="ff0000"/>
                </a:solidFill>
                <a:uFillTx/>
                <a:latin typeface="Gill Sans MT"/>
              </a:rPr>
              <a:t>8273 mds hors circuit bancaire</a:t>
            </a:r>
            <a:r>
              <a:rPr b="1" lang="fr-FR" sz="2400" strike="noStrike" u="none">
                <a:solidFill>
                  <a:schemeClr val="dk1"/>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ancien texte réglementaire régissant les modes de paiement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95" dur="indefinite" restart="never" nodeType="tmRoot">
          <p:childTnLst>
            <p:seq>
              <p:cTn id="596" dur="indefinite" nodeType="mainSeq">
                <p:childTnLst>
                  <p:par>
                    <p:cTn id="597" fill="hold">
                      <p:stCondLst>
                        <p:cond delay="indefinite"/>
                      </p:stCondLst>
                      <p:childTnLst>
                        <p:par>
                          <p:cTn id="598" fill="hold">
                            <p:stCondLst>
                              <p:cond delay="0"/>
                            </p:stCondLst>
                            <p:childTnLst>
                              <p:par>
                                <p:cTn id="599" nodeType="clickEffect" fill="hold" presetClass="entr" presetID="10">
                                  <p:stCondLst>
                                    <p:cond delay="0"/>
                                  </p:stCondLst>
                                  <p:childTnLst>
                                    <p:set>
                                      <p:cBhvr>
                                        <p:cTn id="600" dur="1" fill="hold">
                                          <p:stCondLst>
                                            <p:cond delay="0"/>
                                          </p:stCondLst>
                                        </p:cTn>
                                        <p:tgtEl>
                                          <p:spTgt spid="895"/>
                                        </p:tgtEl>
                                        <p:attrNameLst>
                                          <p:attrName>style.visibility</p:attrName>
                                        </p:attrNameLst>
                                      </p:cBhvr>
                                      <p:to>
                                        <p:strVal val="visible"/>
                                      </p:to>
                                    </p:set>
                                    <p:animEffect filter="fade" transition="in">
                                      <p:cBhvr additive="repl">
                                        <p:cTn id="601" dur="500"/>
                                        <p:tgtEl>
                                          <p:spTgt spid="8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6" name="PlaceHolder 1"/>
          <p:cNvSpPr>
            <a:spLocks noGrp="1"/>
          </p:cNvSpPr>
          <p:nvPr>
            <p:ph/>
          </p:nvPr>
        </p:nvSpPr>
        <p:spPr>
          <a:xfrm>
            <a:off x="189720" y="196200"/>
            <a:ext cx="10247040" cy="6400080"/>
          </a:xfrm>
          <a:prstGeom prst="rect">
            <a:avLst/>
          </a:prstGeom>
          <a:solidFill>
            <a:schemeClr val="lt1"/>
          </a:solidFill>
          <a:ln w="25560">
            <a:solidFill>
              <a:schemeClr val="accent1"/>
            </a:solidFill>
            <a:round/>
          </a:ln>
        </p:spPr>
        <p:txBody>
          <a:bodyPr lIns="90000" rIns="90000" tIns="45000" bIns="45000" anchor="t">
            <a:noAutofit/>
          </a:bodyPr>
          <a:p>
            <a:pPr indent="0">
              <a:lnSpc>
                <a:spcPct val="100000"/>
              </a:lnSpc>
              <a:spcBef>
                <a:spcPts val="601"/>
              </a:spcBef>
              <a:buNone/>
              <a:tabLst>
                <a:tab algn="l" pos="0"/>
              </a:tabLst>
            </a:pPr>
            <a:r>
              <a:rPr b="0" lang="fr-FR" sz="1400" strike="noStrike" u="none">
                <a:solidFill>
                  <a:schemeClr val="dk1"/>
                </a:solidFill>
                <a:uFillTx/>
                <a:latin typeface="Gill Sans MT"/>
              </a:rPr>
              <a:t>	</a:t>
            </a:r>
            <a:endParaRPr b="0" lang="fr-FR" sz="14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chemeClr val="dk1"/>
                </a:solidFill>
                <a:uFillTx/>
                <a:latin typeface="Gill Sans MT"/>
              </a:rPr>
              <a:t>	</a:t>
            </a:r>
            <a:r>
              <a:rPr b="1" lang="fr-FR" sz="2000" strike="noStrike" u="none">
                <a:solidFill>
                  <a:srgbClr val="ff0000"/>
                </a:solidFill>
                <a:uFillTx/>
                <a:latin typeface="Gill Sans MT"/>
              </a:rPr>
              <a:t>R: Modes de paiement ?</a:t>
            </a: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rgbClr val="0070c0"/>
                </a:solidFill>
                <a:uFillTx/>
                <a:latin typeface="Gill Sans MT"/>
              </a:rPr>
              <a:t>-Décret exécutif n° 15-153 </a:t>
            </a:r>
            <a:r>
              <a:rPr b="0" lang="fr-FR" sz="2000" strike="noStrike" u="none">
                <a:solidFill>
                  <a:schemeClr val="dk1"/>
                </a:solidFill>
                <a:uFillTx/>
                <a:latin typeface="Gill Sans MT"/>
              </a:rPr>
              <a:t>du 16 juin 2015 fixant le seuil applicable aux paiements devant être effectués par les moyens de paiements scripturaux à travers les circuits bancaires et financiers.</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0" lang="fr-FR" sz="2000" strike="noStrike" u="none">
                <a:solidFill>
                  <a:schemeClr val="dk1"/>
                </a:solidFill>
                <a:uFillTx/>
                <a:latin typeface="Gill Sans MT"/>
              </a:rPr>
              <a:t>	</a:t>
            </a:r>
            <a:r>
              <a:rPr b="0" lang="fr-FR" sz="2000" strike="noStrike" u="none">
                <a:solidFill>
                  <a:schemeClr val="dk1"/>
                </a:solidFill>
                <a:uFillTx/>
                <a:latin typeface="Gill Sans MT"/>
              </a:rPr>
              <a:t>En application de </a:t>
            </a:r>
            <a:r>
              <a:rPr b="1" lang="fr-FR" sz="2000" strike="noStrike" u="none">
                <a:solidFill>
                  <a:srgbClr val="0070c0"/>
                </a:solidFill>
                <a:uFillTx/>
                <a:latin typeface="Gill Sans MT"/>
              </a:rPr>
              <a:t>l'article 6 de la loi n° 05-01 du 6 février 2005</a:t>
            </a:r>
            <a:r>
              <a:rPr b="0" lang="fr-FR" sz="2000" strike="noStrike" u="none">
                <a:solidFill>
                  <a:schemeClr val="dk1"/>
                </a:solidFill>
                <a:uFillTx/>
                <a:latin typeface="Gill Sans MT"/>
              </a:rPr>
              <a:t>, relative à la prévention et à la lutte contre le blanchiment d'argent et le financement du terrorisme</a:t>
            </a: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chemeClr val="dk1"/>
                </a:solidFill>
                <a:uFillTx/>
                <a:latin typeface="Gill Sans MT"/>
              </a:rPr>
              <a:t>*Récente modification de la loi 05-01 ?</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rgbClr val="0070c0"/>
                </a:solidFill>
                <a:uFillTx/>
                <a:latin typeface="Gill Sans MT"/>
              </a:rPr>
              <a:t>Loi n° 23-01 du 7 février 2023</a:t>
            </a:r>
            <a:endParaRPr b="0" lang="fr-FR" sz="2000" strike="noStrike" u="none">
              <a:solidFill>
                <a:schemeClr val="dk1"/>
              </a:solidFill>
              <a:uFillTx/>
              <a:latin typeface="Gill Sans MT"/>
            </a:endParaRPr>
          </a:p>
        </p:txBody>
      </p:sp>
      <p:sp>
        <p:nvSpPr>
          <p:cNvPr id="897" name="PlaceHolder 2"/>
          <p:cNvSpPr>
            <a:spLocks noGrp="1"/>
          </p:cNvSpPr>
          <p:nvPr>
            <p:ph type="sldNum" idx="169"/>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es-ES" sz="1400" strike="noStrike" u="none">
                <a:solidFill>
                  <a:schemeClr val="dk1">
                    <a:shade val="50000"/>
                  </a:schemeClr>
                </a:solidFill>
                <a:uFillTx/>
                <a:latin typeface="Arial"/>
              </a:defRPr>
            </a:lvl1pPr>
          </a:lstStyle>
          <a:p>
            <a:pPr indent="0" algn="ctr" defTabSz="914400">
              <a:lnSpc>
                <a:spcPct val="100000"/>
              </a:lnSpc>
              <a:buNone/>
            </a:pPr>
            <a:fld id="{AB022CCD-2D5D-4415-BC56-05FFDE530097}" type="slidenum">
              <a:rPr b="0" lang="es-ES" sz="1400" strike="noStrike" u="none">
                <a:solidFill>
                  <a:schemeClr val="dk1">
                    <a:shade val="50000"/>
                  </a:schemeClr>
                </a:solidFill>
                <a:uFillTx/>
                <a:latin typeface="Arial"/>
              </a:rPr>
              <a:t>&lt;الرقم&gt;</a:t>
            </a:fld>
            <a:endParaRPr b="0" lang="en-US"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timing>
    <p:tnLst>
      <p:par>
        <p:cTn id="602" dur="indefinite" restart="never" nodeType="tmRoot">
          <p:childTnLst>
            <p:seq>
              <p:cTn id="603" dur="indefinite" nodeType="mainSeq">
                <p:childTnLst>
                  <p:par>
                    <p:cTn id="604" nodeType="clickEffect" fill="hold">
                      <p:stCondLst>
                        <p:cond delay="indefinite"/>
                      </p:stCondLst>
                      <p:childTnLst>
                        <p:par>
                          <p:cTn id="605" nodeType="withEffect" fill="hold">
                            <p:stCondLst>
                              <p:cond delay="0"/>
                            </p:stCondLst>
                            <p:childTnLst>
                              <p:par>
                                <p:cTn id="606" nodeType="clickEffect" fill="hold" presetClass="entr" presetID="22" presetSubtype="4">
                                  <p:stCondLst>
                                    <p:cond delay="0"/>
                                  </p:stCondLst>
                                  <p:childTnLst>
                                    <p:set>
                                      <p:cBhvr>
                                        <p:cTn id="607" dur="1" fill="hold">
                                          <p:stCondLst>
                                            <p:cond delay="0"/>
                                          </p:stCondLst>
                                        </p:cTn>
                                        <p:tgtEl>
                                          <p:spTgt spid="896"/>
                                        </p:tgtEl>
                                        <p:attrNameLst>
                                          <p:attrName>style.visibility</p:attrName>
                                        </p:attrNameLst>
                                      </p:cBhvr>
                                      <p:to>
                                        <p:strVal val="visible"/>
                                      </p:to>
                                    </p:set>
                                    <p:animEffect filter="wipe(down)" transition="in">
                                      <p:cBhvr additive="repl">
                                        <p:cTn id="608" dur="500"/>
                                        <p:tgtEl>
                                          <p:spTgt spid="8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PlaceHolder 1"/>
          <p:cNvSpPr>
            <a:spLocks noGrp="1"/>
          </p:cNvSpPr>
          <p:nvPr>
            <p:ph type="sldNum" idx="162"/>
          </p:nvPr>
        </p:nvSpPr>
        <p:spPr>
          <a:xfrm>
            <a:off x="8721360" y="5541120"/>
            <a:ext cx="460440" cy="244800"/>
          </a:xfrm>
          <a:prstGeom prst="rect">
            <a:avLst/>
          </a:prstGeom>
          <a:noFill/>
          <a:ln w="0">
            <a:noFill/>
          </a:ln>
        </p:spPr>
        <p:txBody>
          <a:bodyPr lIns="91440" rIns="91440" tIns="45720" bIns="45720" anchor="ctr">
            <a:noAutofit/>
          </a:bodyPr>
          <a:lstStyle>
            <a:lvl1pPr indent="0" algn="r" defTabSz="914400">
              <a:lnSpc>
                <a:spcPct val="100000"/>
              </a:lnSpc>
              <a:buNone/>
              <a:defRPr b="0" lang="es-ES" sz="1200" strike="noStrike" u="none">
                <a:solidFill>
                  <a:srgbClr val="e48312"/>
                </a:solidFill>
                <a:uFillTx/>
                <a:latin typeface="Calibri"/>
              </a:defRPr>
            </a:lvl1pPr>
          </a:lstStyle>
          <a:p>
            <a:pPr indent="0" algn="r" defTabSz="914400">
              <a:lnSpc>
                <a:spcPct val="100000"/>
              </a:lnSpc>
              <a:buNone/>
            </a:pPr>
            <a:fld id="{A8EC81DA-A7FB-4852-8E03-CDDF47D2A3A2}" type="slidenum">
              <a:rPr b="0" lang="es-ES" sz="1200" strike="noStrike" u="none">
                <a:solidFill>
                  <a:srgbClr val="e48312"/>
                </a:solidFill>
                <a:uFillTx/>
                <a:latin typeface="Calibri"/>
              </a:rPr>
              <a:t>8</a:t>
            </a:fld>
            <a:endParaRPr b="0" lang="en-US" sz="1200" strike="noStrike" u="none">
              <a:solidFill>
                <a:srgbClr val="000000"/>
              </a:solidFill>
              <a:uFillTx/>
              <a:latin typeface="Times New Roman"/>
            </a:endParaRPr>
          </a:p>
        </p:txBody>
      </p:sp>
      <p:grpSp>
        <p:nvGrpSpPr>
          <p:cNvPr id="625" name="Groupe 28"/>
          <p:cNvGrpSpPr/>
          <p:nvPr/>
        </p:nvGrpSpPr>
        <p:grpSpPr>
          <a:xfrm>
            <a:off x="1524240" y="1659240"/>
            <a:ext cx="9034560" cy="4354560"/>
            <a:chOff x="1524240" y="1659240"/>
            <a:chExt cx="9034560" cy="4354560"/>
          </a:xfrm>
        </p:grpSpPr>
        <p:grpSp>
          <p:nvGrpSpPr>
            <p:cNvPr id="626" name="Group 1"/>
            <p:cNvGrpSpPr/>
            <p:nvPr/>
          </p:nvGrpSpPr>
          <p:grpSpPr>
            <a:xfrm>
              <a:off x="1524240" y="1659240"/>
              <a:ext cx="9034560" cy="4354560"/>
              <a:chOff x="1524240" y="1659240"/>
              <a:chExt cx="9034560" cy="4354560"/>
            </a:xfrm>
          </p:grpSpPr>
          <p:sp>
            <p:nvSpPr>
              <p:cNvPr id="627" name="Rectangle 2"/>
              <p:cNvSpPr/>
              <p:nvPr/>
            </p:nvSpPr>
            <p:spPr>
              <a:xfrm>
                <a:off x="1524240" y="5541120"/>
                <a:ext cx="3588120" cy="472680"/>
              </a:xfrm>
              <a:prstGeom prst="rect">
                <a:avLst/>
              </a:prstGeom>
              <a:solidFill>
                <a:srgbClr val="ffffff"/>
              </a:solidFill>
              <a:ln w="9525">
                <a:noFill/>
              </a:ln>
            </p:spPr>
            <p:style>
              <a:lnRef idx="0"/>
              <a:fillRef idx="0"/>
              <a:effectRef idx="0"/>
              <a:fontRef idx="minor"/>
            </p:style>
            <p:txBody>
              <a:bodyPr numCol="1" spcCol="0" lIns="68760" rIns="68760" tIns="34200" bIns="34200" anchor="t">
                <a:noAutofit/>
              </a:bodyPr>
              <a:p>
                <a:pPr algn="ctr" defTabSz="914400">
                  <a:lnSpc>
                    <a:spcPct val="100000"/>
                  </a:lnSpc>
                  <a:spcAft>
                    <a:spcPts val="751"/>
                  </a:spcAft>
                </a:pPr>
                <a:endParaRPr b="0" lang="fr-FR" sz="1500" strike="noStrike" u="none">
                  <a:solidFill>
                    <a:srgbClr val="000000"/>
                  </a:solidFill>
                  <a:uFillTx/>
                  <a:latin typeface="Perpetua"/>
                </a:endParaRPr>
              </a:p>
            </p:txBody>
          </p:sp>
          <p:sp>
            <p:nvSpPr>
              <p:cNvPr id="628" name="Rectangle 3"/>
              <p:cNvSpPr/>
              <p:nvPr/>
            </p:nvSpPr>
            <p:spPr>
              <a:xfrm>
                <a:off x="3298320" y="1659240"/>
                <a:ext cx="5673240" cy="411120"/>
              </a:xfrm>
              <a:prstGeom prst="rect">
                <a:avLst/>
              </a:prstGeom>
              <a:gradFill rotWithShape="0">
                <a:gsLst>
                  <a:gs pos="0">
                    <a:srgbClr val="ffa7a4"/>
                  </a:gs>
                  <a:gs pos="3500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numCol="1" spcCol="0" lIns="68760" rIns="68760" tIns="34200" bIns="34200" anchor="t">
                <a:noAutofit/>
              </a:bodyPr>
              <a:p>
                <a:pPr algn="ctr" defTabSz="914400">
                  <a:lnSpc>
                    <a:spcPct val="100000"/>
                  </a:lnSpc>
                  <a:spcAft>
                    <a:spcPts val="751"/>
                  </a:spcAft>
                </a:pPr>
                <a:r>
                  <a:rPr b="1" lang="fr-FR" sz="2100" strike="noStrike" u="none">
                    <a:solidFill>
                      <a:srgbClr val="282625"/>
                    </a:solidFill>
                    <a:uFillTx/>
                    <a:latin typeface="Perpetua"/>
                    <a:ea typeface="Arial"/>
                  </a:rPr>
                  <a:t>Affectation de la Fiscalité Pétrolière Recouvrée</a:t>
                </a:r>
                <a:endParaRPr b="0" lang="en-US" sz="2100" strike="noStrike" u="none">
                  <a:solidFill>
                    <a:srgbClr val="000000"/>
                  </a:solidFill>
                  <a:uFillTx/>
                  <a:latin typeface="Arial"/>
                </a:endParaRPr>
              </a:p>
              <a:p>
                <a:pPr defTabSz="914400">
                  <a:lnSpc>
                    <a:spcPct val="100000"/>
                  </a:lnSpc>
                </a:pPr>
                <a:endParaRPr b="0" lang="en-US" sz="1500" strike="noStrike" u="none">
                  <a:solidFill>
                    <a:srgbClr val="000000"/>
                  </a:solidFill>
                  <a:uFillTx/>
                  <a:latin typeface="Arial"/>
                </a:endParaRPr>
              </a:p>
            </p:txBody>
          </p:sp>
          <p:sp>
            <p:nvSpPr>
              <p:cNvPr id="629" name="Rectangle 4"/>
              <p:cNvSpPr/>
              <p:nvPr/>
            </p:nvSpPr>
            <p:spPr>
              <a:xfrm>
                <a:off x="1942200" y="3057480"/>
                <a:ext cx="3377160" cy="432720"/>
              </a:xfrm>
              <a:prstGeom prst="rect">
                <a:avLst/>
              </a:prstGeom>
              <a:gradFill rotWithShape="0">
                <a:gsLst>
                  <a:gs pos="0">
                    <a:srgbClr val="a4c1ff"/>
                  </a:gs>
                  <a:gs pos="3500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numCol="1" spcCol="0" lIns="68760" rIns="68760" tIns="34200" bIns="34200" anchor="t">
                <a:noAutofit/>
              </a:bodyPr>
              <a:p>
                <a:pPr algn="ctr" defTabSz="914400">
                  <a:lnSpc>
                    <a:spcPct val="100000"/>
                  </a:lnSpc>
                  <a:spcAft>
                    <a:spcPts val="751"/>
                  </a:spcAft>
                </a:pPr>
                <a:r>
                  <a:rPr b="1" lang="fr-FR" sz="1500" strike="noStrike" u="none">
                    <a:solidFill>
                      <a:srgbClr val="282625"/>
                    </a:solidFill>
                    <a:uFillTx/>
                    <a:latin typeface="Perpetua"/>
                    <a:ea typeface="Arial"/>
                  </a:rPr>
                  <a:t>FPB (prix référence LFC </a:t>
                </a:r>
                <a:r>
                  <a:rPr b="1" lang="fr-FR" sz="1500" strike="noStrike" u="none">
                    <a:solidFill>
                      <a:srgbClr val="ff0000"/>
                    </a:solidFill>
                    <a:uFillTx/>
                    <a:latin typeface="Perpetua"/>
                    <a:ea typeface="Arial"/>
                  </a:rPr>
                  <a:t>60 $</a:t>
                </a:r>
                <a:r>
                  <a:rPr b="1" lang="fr-FR" sz="1500" strike="noStrike" u="none">
                    <a:solidFill>
                      <a:srgbClr val="282625"/>
                    </a:solidFill>
                    <a:uFillTx/>
                    <a:latin typeface="Perpetua"/>
                    <a:ea typeface="Arial"/>
                  </a:rPr>
                  <a:t>) </a:t>
                </a:r>
                <a:endParaRPr b="0" lang="en-US" sz="1500" strike="noStrike" u="none">
                  <a:solidFill>
                    <a:srgbClr val="000000"/>
                  </a:solidFill>
                  <a:uFillTx/>
                  <a:latin typeface="Arial"/>
                </a:endParaRPr>
              </a:p>
              <a:p>
                <a:pPr algn="ctr" defTabSz="914400">
                  <a:lnSpc>
                    <a:spcPct val="100000"/>
                  </a:lnSpc>
                </a:pPr>
                <a:endParaRPr b="0" lang="en-US" sz="1500" strike="noStrike" u="none">
                  <a:solidFill>
                    <a:srgbClr val="000000"/>
                  </a:solidFill>
                  <a:uFillTx/>
                  <a:latin typeface="Arial"/>
                </a:endParaRPr>
              </a:p>
            </p:txBody>
          </p:sp>
          <p:sp>
            <p:nvSpPr>
              <p:cNvPr id="630" name="Rectangle 5"/>
              <p:cNvSpPr/>
              <p:nvPr/>
            </p:nvSpPr>
            <p:spPr>
              <a:xfrm>
                <a:off x="1877040" y="4300560"/>
                <a:ext cx="1422000" cy="336960"/>
              </a:xfrm>
              <a:prstGeom prst="rect">
                <a:avLst/>
              </a:prstGeom>
              <a:solidFill>
                <a:srgbClr val="ffffff"/>
              </a:solidFill>
              <a:ln w="9525">
                <a:noFill/>
              </a:ln>
            </p:spPr>
            <p:style>
              <a:lnRef idx="0"/>
              <a:fillRef idx="0"/>
              <a:effectRef idx="0"/>
              <a:fontRef idx="minor"/>
            </p:style>
            <p:txBody>
              <a:bodyPr numCol="1" spcCol="0" lIns="68760" rIns="68760" tIns="34200" bIns="34200" anchor="t">
                <a:noAutofit/>
              </a:bodyPr>
              <a:p>
                <a:pPr algn="ctr" defTabSz="914400">
                  <a:lnSpc>
                    <a:spcPct val="100000"/>
                  </a:lnSpc>
                  <a:spcAft>
                    <a:spcPts val="751"/>
                  </a:spcAft>
                </a:pPr>
                <a:r>
                  <a:rPr b="0" lang="fr-FR" sz="1500" strike="noStrike" u="none">
                    <a:solidFill>
                      <a:srgbClr val="000000"/>
                    </a:solidFill>
                    <a:uFillTx/>
                    <a:latin typeface="Perpetua"/>
                    <a:ea typeface="Arial"/>
                  </a:rPr>
                  <a:t>Budget Etat</a:t>
                </a:r>
                <a:endParaRPr b="0" lang="en-US" sz="1500" strike="noStrike" u="none">
                  <a:solidFill>
                    <a:srgbClr val="000000"/>
                  </a:solidFill>
                  <a:uFillTx/>
                  <a:latin typeface="Arial"/>
                </a:endParaRPr>
              </a:p>
            </p:txBody>
          </p:sp>
          <p:sp>
            <p:nvSpPr>
              <p:cNvPr id="631" name="Rectangle 6"/>
              <p:cNvSpPr/>
              <p:nvPr/>
            </p:nvSpPr>
            <p:spPr>
              <a:xfrm>
                <a:off x="3323160" y="4291920"/>
                <a:ext cx="1387440" cy="336960"/>
              </a:xfrm>
              <a:prstGeom prst="rect">
                <a:avLst/>
              </a:prstGeom>
              <a:solidFill>
                <a:srgbClr val="ffffff"/>
              </a:solidFill>
              <a:ln w="9525">
                <a:noFill/>
              </a:ln>
            </p:spPr>
            <p:style>
              <a:lnRef idx="0"/>
              <a:fillRef idx="0"/>
              <a:effectRef idx="0"/>
              <a:fontRef idx="minor"/>
            </p:style>
            <p:txBody>
              <a:bodyPr numCol="1" spcCol="0" lIns="68760" rIns="68760" tIns="34200" bIns="34200" anchor="t">
                <a:noAutofit/>
              </a:bodyPr>
              <a:p>
                <a:pPr defTabSz="914400">
                  <a:lnSpc>
                    <a:spcPct val="100000"/>
                  </a:lnSpc>
                  <a:spcAft>
                    <a:spcPts val="751"/>
                  </a:spcAft>
                </a:pPr>
                <a:r>
                  <a:rPr b="0" lang="fr-FR" sz="1500" strike="noStrike" u="none">
                    <a:solidFill>
                      <a:srgbClr val="000000"/>
                    </a:solidFill>
                    <a:uFillTx/>
                    <a:latin typeface="Perpetua"/>
                    <a:ea typeface="Arial"/>
                  </a:rPr>
                  <a:t>F/Sud : 2%</a:t>
                </a:r>
                <a:endParaRPr b="0" lang="en-US" sz="1500" strike="noStrike" u="none">
                  <a:solidFill>
                    <a:srgbClr val="000000"/>
                  </a:solidFill>
                  <a:uFillTx/>
                  <a:latin typeface="Arial"/>
                </a:endParaRPr>
              </a:p>
            </p:txBody>
          </p:sp>
          <p:sp>
            <p:nvSpPr>
              <p:cNvPr id="632" name="Rectangle 7"/>
              <p:cNvSpPr/>
              <p:nvPr/>
            </p:nvSpPr>
            <p:spPr>
              <a:xfrm>
                <a:off x="4871520" y="4300560"/>
                <a:ext cx="1202400" cy="336960"/>
              </a:xfrm>
              <a:prstGeom prst="rect">
                <a:avLst/>
              </a:prstGeom>
              <a:solidFill>
                <a:srgbClr val="ffffff"/>
              </a:solidFill>
              <a:ln w="9525">
                <a:noFill/>
              </a:ln>
            </p:spPr>
            <p:style>
              <a:lnRef idx="0"/>
              <a:fillRef idx="0"/>
              <a:effectRef idx="0"/>
              <a:fontRef idx="minor"/>
            </p:style>
            <p:txBody>
              <a:bodyPr numCol="1" spcCol="0" lIns="68760" rIns="68760" tIns="34200" bIns="34200" anchor="t">
                <a:noAutofit/>
              </a:bodyPr>
              <a:p>
                <a:pPr algn="ctr" defTabSz="914400">
                  <a:lnSpc>
                    <a:spcPct val="100000"/>
                  </a:lnSpc>
                  <a:spcAft>
                    <a:spcPts val="751"/>
                  </a:spcAft>
                </a:pPr>
                <a:r>
                  <a:rPr b="0" lang="fr-FR" sz="1500" strike="noStrike" u="none">
                    <a:solidFill>
                      <a:srgbClr val="000000"/>
                    </a:solidFill>
                    <a:uFillTx/>
                    <a:latin typeface="Perpetua"/>
                    <a:ea typeface="Arial"/>
                  </a:rPr>
                  <a:t>F/HP 3%</a:t>
                </a:r>
                <a:endParaRPr b="0" lang="en-US" sz="1500" strike="noStrike" u="none">
                  <a:solidFill>
                    <a:srgbClr val="000000"/>
                  </a:solidFill>
                  <a:uFillTx/>
                  <a:latin typeface="Arial"/>
                </a:endParaRPr>
              </a:p>
            </p:txBody>
          </p:sp>
          <p:sp>
            <p:nvSpPr>
              <p:cNvPr id="633" name="Rectangle 8"/>
              <p:cNvSpPr/>
              <p:nvPr/>
            </p:nvSpPr>
            <p:spPr>
              <a:xfrm>
                <a:off x="6068160" y="4323960"/>
                <a:ext cx="1642320" cy="336960"/>
              </a:xfrm>
              <a:prstGeom prst="rect">
                <a:avLst/>
              </a:prstGeom>
              <a:solidFill>
                <a:srgbClr val="ffffff"/>
              </a:solidFill>
              <a:ln w="9525">
                <a:noFill/>
              </a:ln>
            </p:spPr>
            <p:style>
              <a:lnRef idx="0"/>
              <a:fillRef idx="0"/>
              <a:effectRef idx="0"/>
              <a:fontRef idx="minor"/>
            </p:style>
            <p:txBody>
              <a:bodyPr numCol="1" spcCol="0" lIns="68760" rIns="68760" tIns="34200" bIns="34200" anchor="t">
                <a:noAutofit/>
              </a:bodyPr>
              <a:p>
                <a:pPr algn="ctr" defTabSz="914400">
                  <a:lnSpc>
                    <a:spcPct val="100000"/>
                  </a:lnSpc>
                  <a:spcAft>
                    <a:spcPts val="751"/>
                  </a:spcAft>
                </a:pPr>
                <a:r>
                  <a:rPr b="0" lang="fr-FR" sz="1500" strike="noStrike" u="none">
                    <a:solidFill>
                      <a:srgbClr val="000000"/>
                    </a:solidFill>
                    <a:uFillTx/>
                    <a:latin typeface="Perpetua"/>
                    <a:ea typeface="Arial"/>
                  </a:rPr>
                  <a:t>F/Retraite 3%</a:t>
                </a:r>
                <a:endParaRPr b="0" lang="en-US" sz="1500" strike="noStrike" u="none">
                  <a:solidFill>
                    <a:srgbClr val="000000"/>
                  </a:solidFill>
                  <a:uFillTx/>
                  <a:latin typeface="Arial"/>
                </a:endParaRPr>
              </a:p>
              <a:p>
                <a:pPr algn="ctr" defTabSz="914400">
                  <a:lnSpc>
                    <a:spcPct val="100000"/>
                  </a:lnSpc>
                  <a:spcAft>
                    <a:spcPts val="751"/>
                  </a:spcAft>
                </a:pPr>
                <a:endParaRPr b="0" lang="en-US" sz="1500" strike="noStrike" u="none">
                  <a:solidFill>
                    <a:srgbClr val="000000"/>
                  </a:solidFill>
                  <a:uFillTx/>
                  <a:latin typeface="Arial"/>
                </a:endParaRPr>
              </a:p>
            </p:txBody>
          </p:sp>
          <p:sp>
            <p:nvSpPr>
              <p:cNvPr id="634" name="Rectangle 9"/>
              <p:cNvSpPr/>
              <p:nvPr/>
            </p:nvSpPr>
            <p:spPr>
              <a:xfrm>
                <a:off x="7772400" y="4300560"/>
                <a:ext cx="1214640" cy="336960"/>
              </a:xfrm>
              <a:prstGeom prst="rect">
                <a:avLst/>
              </a:prstGeom>
              <a:solidFill>
                <a:srgbClr val="ffffff"/>
              </a:solidFill>
              <a:ln w="9525">
                <a:noFill/>
              </a:ln>
            </p:spPr>
            <p:style>
              <a:lnRef idx="0"/>
              <a:fillRef idx="0"/>
              <a:effectRef idx="0"/>
              <a:fontRef idx="minor"/>
            </p:style>
            <p:txBody>
              <a:bodyPr numCol="1" spcCol="0" lIns="68760" rIns="68760" tIns="34200" bIns="34200" anchor="t">
                <a:noAutofit/>
              </a:bodyPr>
              <a:p>
                <a:pPr algn="ctr" defTabSz="914400">
                  <a:lnSpc>
                    <a:spcPct val="100000"/>
                  </a:lnSpc>
                  <a:spcAft>
                    <a:spcPts val="751"/>
                  </a:spcAft>
                </a:pPr>
                <a:r>
                  <a:rPr b="0" lang="fr-FR" sz="1500" strike="noStrike" u="none">
                    <a:solidFill>
                      <a:srgbClr val="000000"/>
                    </a:solidFill>
                    <a:uFillTx/>
                    <a:latin typeface="Perpetua"/>
                    <a:ea typeface="Arial"/>
                  </a:rPr>
                  <a:t>F/ER 1% RP</a:t>
                </a:r>
                <a:endParaRPr b="0" lang="en-US" sz="1500" strike="noStrike" u="none">
                  <a:solidFill>
                    <a:srgbClr val="000000"/>
                  </a:solidFill>
                  <a:uFillTx/>
                  <a:latin typeface="Arial"/>
                </a:endParaRPr>
              </a:p>
            </p:txBody>
          </p:sp>
          <p:sp>
            <p:nvSpPr>
              <p:cNvPr id="635" name="Rectangle 10"/>
              <p:cNvSpPr/>
              <p:nvPr/>
            </p:nvSpPr>
            <p:spPr>
              <a:xfrm>
                <a:off x="8982000" y="4300560"/>
                <a:ext cx="1576800" cy="515160"/>
              </a:xfrm>
              <a:prstGeom prst="rect">
                <a:avLst/>
              </a:prstGeom>
              <a:solidFill>
                <a:srgbClr val="ffffff"/>
              </a:solidFill>
              <a:ln w="9525">
                <a:noFill/>
              </a:ln>
            </p:spPr>
            <p:style>
              <a:lnRef idx="0"/>
              <a:fillRef idx="0"/>
              <a:effectRef idx="0"/>
              <a:fontRef idx="minor"/>
            </p:style>
            <p:txBody>
              <a:bodyPr numCol="1" spcCol="0" lIns="68760" rIns="68760" tIns="34200" bIns="34200" anchor="t">
                <a:noAutofit/>
              </a:bodyPr>
              <a:p>
                <a:pPr algn="ctr" defTabSz="914400">
                  <a:lnSpc>
                    <a:spcPct val="100000"/>
                  </a:lnSpc>
                  <a:spcAft>
                    <a:spcPts val="751"/>
                  </a:spcAft>
                </a:pPr>
                <a:r>
                  <a:rPr b="0" lang="fr-FR" sz="1500" strike="noStrike" u="none">
                    <a:solidFill>
                      <a:srgbClr val="000000"/>
                    </a:solidFill>
                    <a:uFillTx/>
                    <a:latin typeface="Perpetua"/>
                    <a:ea typeface="Arial"/>
                  </a:rPr>
                  <a:t>ALNAFT et ARH 0,5% RP</a:t>
                </a:r>
                <a:endParaRPr b="0" lang="en-US" sz="1500" strike="noStrike" u="none">
                  <a:solidFill>
                    <a:srgbClr val="000000"/>
                  </a:solidFill>
                  <a:uFillTx/>
                  <a:latin typeface="Arial"/>
                </a:endParaRPr>
              </a:p>
            </p:txBody>
          </p:sp>
          <p:sp>
            <p:nvSpPr>
              <p:cNvPr id="636" name="Rectangle 11"/>
              <p:cNvSpPr/>
              <p:nvPr/>
            </p:nvSpPr>
            <p:spPr>
              <a:xfrm>
                <a:off x="7529760" y="3057480"/>
                <a:ext cx="2756520" cy="336960"/>
              </a:xfrm>
              <a:prstGeom prst="rect">
                <a:avLst/>
              </a:prstGeom>
              <a:gradFill rotWithShape="0">
                <a:gsLst>
                  <a:gs pos="0">
                    <a:srgbClr val="d9fda6"/>
                  </a:gs>
                  <a:gs pos="3500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numCol="1" spcCol="0" lIns="68760" rIns="68760" tIns="34200" bIns="34200" anchor="t">
                <a:noAutofit/>
              </a:bodyPr>
              <a:p>
                <a:pPr algn="ctr" defTabSz="914400">
                  <a:lnSpc>
                    <a:spcPct val="100000"/>
                  </a:lnSpc>
                  <a:spcAft>
                    <a:spcPts val="751"/>
                  </a:spcAft>
                </a:pPr>
                <a:r>
                  <a:rPr b="1" lang="fr-FR" sz="1500" strike="noStrike" u="none">
                    <a:solidFill>
                      <a:srgbClr val="282625"/>
                    </a:solidFill>
                    <a:uFillTx/>
                    <a:latin typeface="Perpetua"/>
                    <a:ea typeface="Arial"/>
                  </a:rPr>
                  <a:t>FRR (plus-value </a:t>
                </a:r>
                <a:r>
                  <a:rPr b="1" lang="fr-FR" sz="1500" strike="noStrike" u="none">
                    <a:solidFill>
                      <a:srgbClr val="ff0000"/>
                    </a:solidFill>
                    <a:uFillTx/>
                    <a:latin typeface="Perpetua"/>
                    <a:ea typeface="Arial"/>
                  </a:rPr>
                  <a:t>70- 60</a:t>
                </a:r>
                <a:r>
                  <a:rPr b="1" lang="fr-FR" sz="1500" strike="noStrike" u="none">
                    <a:solidFill>
                      <a:srgbClr val="282625"/>
                    </a:solidFill>
                    <a:uFillTx/>
                    <a:latin typeface="Perpetua"/>
                    <a:ea typeface="Arial"/>
                  </a:rPr>
                  <a:t>)</a:t>
                </a:r>
                <a:endParaRPr b="0" lang="en-US" sz="1500" strike="noStrike" u="none">
                  <a:solidFill>
                    <a:srgbClr val="000000"/>
                  </a:solidFill>
                  <a:uFillTx/>
                  <a:latin typeface="Arial"/>
                </a:endParaRPr>
              </a:p>
              <a:p>
                <a:pPr defTabSz="914400">
                  <a:lnSpc>
                    <a:spcPct val="100000"/>
                  </a:lnSpc>
                </a:pPr>
                <a:endParaRPr b="0" lang="en-US" sz="1500" strike="noStrike" u="none">
                  <a:solidFill>
                    <a:srgbClr val="000000"/>
                  </a:solidFill>
                  <a:uFillTx/>
                  <a:latin typeface="Arial"/>
                </a:endParaRPr>
              </a:p>
            </p:txBody>
          </p:sp>
          <p:cxnSp>
            <p:nvCxnSpPr>
              <p:cNvPr id="637" name="AutoShape 12"/>
              <p:cNvCxnSpPr/>
              <p:nvPr/>
            </p:nvCxnSpPr>
            <p:spPr>
              <a:xfrm>
                <a:off x="6228360" y="2070360"/>
                <a:ext cx="360" cy="699480"/>
              </a:xfrm>
              <a:prstGeom prst="straightConnector1">
                <a:avLst/>
              </a:prstGeom>
              <a:ln>
                <a:solidFill>
                  <a:srgbClr val="4f81bd"/>
                </a:solidFill>
                <a:round/>
              </a:ln>
            </p:spPr>
          </p:cxnSp>
          <p:cxnSp>
            <p:nvCxnSpPr>
              <p:cNvPr id="638" name="AutoShape 13"/>
              <p:cNvCxnSpPr/>
              <p:nvPr/>
            </p:nvCxnSpPr>
            <p:spPr>
              <a:xfrm>
                <a:off x="3770280" y="2769480"/>
                <a:ext cx="5544720" cy="1080"/>
              </a:xfrm>
              <a:prstGeom prst="straightConnector1">
                <a:avLst/>
              </a:prstGeom>
              <a:ln>
                <a:solidFill>
                  <a:srgbClr val="4f81bd"/>
                </a:solidFill>
                <a:round/>
              </a:ln>
            </p:spPr>
          </p:cxnSp>
          <p:cxnSp>
            <p:nvCxnSpPr>
              <p:cNvPr id="639" name="AutoShape 14"/>
              <p:cNvCxnSpPr/>
              <p:nvPr/>
            </p:nvCxnSpPr>
            <p:spPr>
              <a:xfrm>
                <a:off x="3770280" y="2769480"/>
                <a:ext cx="360" cy="288000"/>
              </a:xfrm>
              <a:prstGeom prst="straightConnector1">
                <a:avLst/>
              </a:prstGeom>
              <a:ln>
                <a:solidFill>
                  <a:srgbClr val="4f81bd"/>
                </a:solidFill>
                <a:round/>
              </a:ln>
            </p:spPr>
          </p:cxnSp>
          <p:cxnSp>
            <p:nvCxnSpPr>
              <p:cNvPr id="640" name="AutoShape 15"/>
              <p:cNvCxnSpPr/>
              <p:nvPr/>
            </p:nvCxnSpPr>
            <p:spPr>
              <a:xfrm>
                <a:off x="3770280" y="3490200"/>
                <a:ext cx="360" cy="464400"/>
              </a:xfrm>
              <a:prstGeom prst="straightConnector1">
                <a:avLst/>
              </a:prstGeom>
              <a:ln>
                <a:solidFill>
                  <a:srgbClr val="4f81bd"/>
                </a:solidFill>
                <a:round/>
              </a:ln>
            </p:spPr>
          </p:cxnSp>
          <p:cxnSp>
            <p:nvCxnSpPr>
              <p:cNvPr id="641" name="AutoShape 16"/>
              <p:cNvCxnSpPr/>
              <p:nvPr/>
            </p:nvCxnSpPr>
            <p:spPr>
              <a:xfrm>
                <a:off x="2493360" y="3954240"/>
                <a:ext cx="7218360" cy="360"/>
              </a:xfrm>
              <a:prstGeom prst="straightConnector1">
                <a:avLst/>
              </a:prstGeom>
              <a:ln>
                <a:solidFill>
                  <a:srgbClr val="4f81bd"/>
                </a:solidFill>
                <a:round/>
              </a:ln>
            </p:spPr>
          </p:cxnSp>
          <p:cxnSp>
            <p:nvCxnSpPr>
              <p:cNvPr id="642" name="AutoShape 17"/>
              <p:cNvCxnSpPr/>
              <p:nvPr/>
            </p:nvCxnSpPr>
            <p:spPr>
              <a:xfrm>
                <a:off x="2503440" y="3954240"/>
                <a:ext cx="360" cy="346320"/>
              </a:xfrm>
              <a:prstGeom prst="straightConnector1">
                <a:avLst/>
              </a:prstGeom>
              <a:ln>
                <a:solidFill>
                  <a:srgbClr val="4f81bd"/>
                </a:solidFill>
                <a:round/>
                <a:tailEnd len="med" type="arrow" w="med"/>
              </a:ln>
            </p:spPr>
          </p:cxnSp>
          <p:cxnSp>
            <p:nvCxnSpPr>
              <p:cNvPr id="643" name="AutoShape 18"/>
              <p:cNvCxnSpPr/>
              <p:nvPr/>
            </p:nvCxnSpPr>
            <p:spPr>
              <a:xfrm>
                <a:off x="4052160" y="3954240"/>
                <a:ext cx="360" cy="346320"/>
              </a:xfrm>
              <a:prstGeom prst="straightConnector1">
                <a:avLst/>
              </a:prstGeom>
              <a:ln>
                <a:solidFill>
                  <a:srgbClr val="4f81bd"/>
                </a:solidFill>
                <a:round/>
                <a:tailEnd len="med" type="arrow" w="med"/>
              </a:ln>
            </p:spPr>
          </p:cxnSp>
          <p:cxnSp>
            <p:nvCxnSpPr>
              <p:cNvPr id="644" name="AutoShape 19"/>
              <p:cNvCxnSpPr/>
              <p:nvPr/>
            </p:nvCxnSpPr>
            <p:spPr>
              <a:xfrm>
                <a:off x="5391360" y="3954240"/>
                <a:ext cx="360" cy="346320"/>
              </a:xfrm>
              <a:prstGeom prst="straightConnector1">
                <a:avLst/>
              </a:prstGeom>
              <a:ln>
                <a:solidFill>
                  <a:srgbClr val="4f81bd"/>
                </a:solidFill>
                <a:round/>
                <a:tailEnd len="med" type="arrow" w="med"/>
              </a:ln>
            </p:spPr>
          </p:cxnSp>
          <p:cxnSp>
            <p:nvCxnSpPr>
              <p:cNvPr id="645" name="AutoShape 20"/>
              <p:cNvCxnSpPr/>
              <p:nvPr/>
            </p:nvCxnSpPr>
            <p:spPr>
              <a:xfrm>
                <a:off x="6834960" y="3954240"/>
                <a:ext cx="360" cy="346320"/>
              </a:xfrm>
              <a:prstGeom prst="straightConnector1">
                <a:avLst/>
              </a:prstGeom>
              <a:ln>
                <a:solidFill>
                  <a:srgbClr val="4f81bd"/>
                </a:solidFill>
                <a:round/>
                <a:tailEnd len="med" type="arrow" w="med"/>
              </a:ln>
            </p:spPr>
          </p:cxnSp>
          <p:cxnSp>
            <p:nvCxnSpPr>
              <p:cNvPr id="646" name="AutoShape 21"/>
              <p:cNvCxnSpPr/>
              <p:nvPr/>
            </p:nvCxnSpPr>
            <p:spPr>
              <a:xfrm>
                <a:off x="9711360" y="3954240"/>
                <a:ext cx="360" cy="346320"/>
              </a:xfrm>
              <a:prstGeom prst="straightConnector1">
                <a:avLst/>
              </a:prstGeom>
              <a:ln>
                <a:solidFill>
                  <a:srgbClr val="4f81bd"/>
                </a:solidFill>
                <a:round/>
                <a:tailEnd len="med" type="arrow" w="med"/>
              </a:ln>
            </p:spPr>
          </p:cxnSp>
          <p:cxnSp>
            <p:nvCxnSpPr>
              <p:cNvPr id="647" name="AutoShape 22"/>
              <p:cNvCxnSpPr/>
              <p:nvPr/>
            </p:nvCxnSpPr>
            <p:spPr>
              <a:xfrm>
                <a:off x="8268120" y="3954240"/>
                <a:ext cx="360" cy="346320"/>
              </a:xfrm>
              <a:prstGeom prst="straightConnector1">
                <a:avLst/>
              </a:prstGeom>
              <a:ln>
                <a:solidFill>
                  <a:srgbClr val="4f81bd"/>
                </a:solidFill>
                <a:round/>
                <a:tailEnd len="med" type="arrow" w="med"/>
              </a:ln>
            </p:spPr>
          </p:cxnSp>
        </p:grpSp>
        <p:cxnSp>
          <p:nvCxnSpPr>
            <p:cNvPr id="648" name="AutoShape 12"/>
            <p:cNvCxnSpPr/>
            <p:nvPr/>
          </p:nvCxnSpPr>
          <p:spPr>
            <a:xfrm>
              <a:off x="9286560" y="2770560"/>
              <a:ext cx="360" cy="307800"/>
            </a:xfrm>
            <a:prstGeom prst="straightConnector1">
              <a:avLst/>
            </a:prstGeom>
            <a:ln>
              <a:solidFill>
                <a:srgbClr val="4f81bd"/>
              </a:solidFill>
              <a:round/>
            </a:ln>
          </p:spPr>
        </p:cxnSp>
      </p:grpSp>
    </p:spTree>
  </p:cSld>
  <mc:AlternateContent>
    <mc:Choice Requires="p14">
      <p:transition spd="slow" p14:dur="2000"/>
    </mc:Choice>
    <mc:Fallback>
      <p:transition spd="slow"/>
    </mc:Fallback>
  </mc:AlternateContent>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PlaceHolder 1"/>
          <p:cNvSpPr>
            <a:spLocks noGrp="1"/>
          </p:cNvSpPr>
          <p:nvPr>
            <p:ph/>
          </p:nvPr>
        </p:nvSpPr>
        <p:spPr>
          <a:xfrm>
            <a:off x="189720" y="196200"/>
            <a:ext cx="10521360" cy="6400080"/>
          </a:xfrm>
          <a:prstGeom prst="rect">
            <a:avLst/>
          </a:prstGeom>
          <a:solidFill>
            <a:schemeClr val="lt1"/>
          </a:solidFill>
          <a:ln w="25560">
            <a:solidFill>
              <a:schemeClr val="accent1"/>
            </a:solidFill>
            <a:round/>
          </a:ln>
        </p:spPr>
        <p:txBody>
          <a:bodyPr lIns="90000" rIns="90000" tIns="45000" bIns="45000" anchor="t">
            <a:noAutofit/>
          </a:bodyPr>
          <a:p>
            <a:pPr indent="0">
              <a:lnSpc>
                <a:spcPct val="100000"/>
              </a:lnSpc>
              <a:spcBef>
                <a:spcPts val="601"/>
              </a:spcBef>
              <a:buNone/>
              <a:tabLst>
                <a:tab algn="l" pos="0"/>
              </a:tabLst>
            </a:pPr>
            <a:r>
              <a:rPr b="0" lang="fr-FR" sz="1400" strike="noStrike" u="none">
                <a:solidFill>
                  <a:schemeClr val="dk1"/>
                </a:solidFill>
                <a:uFillTx/>
                <a:latin typeface="Gill Sans MT"/>
              </a:rPr>
              <a:t>	</a:t>
            </a:r>
            <a:endParaRPr b="0" lang="fr-FR" sz="14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chemeClr val="dk1"/>
                </a:solidFill>
                <a:uFillTx/>
                <a:latin typeface="Gill Sans MT"/>
              </a:rPr>
              <a:t>	</a:t>
            </a:r>
            <a:r>
              <a:rPr b="1" lang="fr-FR" sz="2000" strike="noStrike" u="none">
                <a:solidFill>
                  <a:srgbClr val="ff0000"/>
                </a:solidFill>
                <a:uFillTx/>
                <a:latin typeface="Gill Sans MT"/>
              </a:rPr>
              <a:t>R: Modes de paiement ?</a:t>
            </a: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a:p>
            <a:pPr indent="0">
              <a:lnSpc>
                <a:spcPct val="100000"/>
              </a:lnSpc>
              <a:spcBef>
                <a:spcPts val="601"/>
              </a:spcBef>
              <a:buNone/>
              <a:tabLst>
                <a:tab algn="l" pos="0"/>
              </a:tabLst>
            </a:pPr>
            <a:r>
              <a:rPr b="0" lang="fr-FR" sz="2000" strike="noStrike" u="none">
                <a:solidFill>
                  <a:schemeClr val="dk1"/>
                </a:solidFill>
                <a:uFillTx/>
                <a:latin typeface="Gill Sans MT"/>
              </a:rPr>
              <a:t>.</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0" lang="fr-FR" sz="2000" strike="noStrike" u="none">
                <a:solidFill>
                  <a:schemeClr val="dk1"/>
                </a:solidFill>
                <a:uFillTx/>
                <a:latin typeface="Gill Sans MT"/>
              </a:rPr>
              <a:t>	</a:t>
            </a:r>
            <a:r>
              <a:rPr b="0" lang="fr-FR" sz="2000" strike="noStrike" u="none">
                <a:solidFill>
                  <a:schemeClr val="dk1"/>
                </a:solidFill>
                <a:uFillTx/>
                <a:latin typeface="Gill Sans MT"/>
              </a:rPr>
              <a:t> </a:t>
            </a:r>
            <a:r>
              <a:rPr b="1" lang="fr-FR" sz="2000" strike="noStrike" u="none">
                <a:solidFill>
                  <a:srgbClr val="0070c0"/>
                </a:solidFill>
                <a:uFillTx/>
                <a:latin typeface="Gill Sans MT"/>
              </a:rPr>
              <a:t>Art. 2. du DE 15-153 </a:t>
            </a:r>
            <a:r>
              <a:rPr b="0" lang="fr-FR" sz="2000" strike="noStrike" u="none">
                <a:solidFill>
                  <a:schemeClr val="dk1"/>
                </a:solidFill>
                <a:uFillTx/>
                <a:latin typeface="Gill Sans MT"/>
              </a:rPr>
              <a:t>: Tout paiement égal ou supérieur aux montants, ci-après, doit être effectué par des moyens de paiement scripturaux à travers les circuits bancaires et financiers : </a:t>
            </a: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a:p>
            <a:pPr marL="343080" indent="-343080">
              <a:lnSpc>
                <a:spcPct val="100000"/>
              </a:lnSpc>
              <a:spcBef>
                <a:spcPts val="601"/>
              </a:spcBef>
              <a:buClr>
                <a:srgbClr val="3891a7"/>
              </a:buClr>
              <a:buSzPct val="80000"/>
              <a:buFont typeface="Arial"/>
              <a:buChar char="•"/>
              <a:tabLst>
                <a:tab algn="l" pos="0"/>
              </a:tabLst>
            </a:pPr>
            <a:r>
              <a:rPr b="0" lang="fr-FR" sz="2000" strike="noStrike" u="none">
                <a:solidFill>
                  <a:schemeClr val="dk1"/>
                </a:solidFill>
                <a:uFillTx/>
                <a:latin typeface="Gill Sans MT"/>
              </a:rPr>
              <a:t>cinq millions de dinars </a:t>
            </a:r>
            <a:r>
              <a:rPr b="1" lang="fr-FR" sz="2000" strike="noStrike" u="none">
                <a:solidFill>
                  <a:srgbClr val="ff0000"/>
                </a:solidFill>
                <a:uFillTx/>
                <a:latin typeface="Gill Sans MT"/>
              </a:rPr>
              <a:t>(5.000.000 DA), </a:t>
            </a:r>
            <a:r>
              <a:rPr b="0" lang="fr-FR" sz="2000" strike="noStrike" u="none">
                <a:solidFill>
                  <a:schemeClr val="dk1"/>
                </a:solidFill>
                <a:uFillTx/>
                <a:latin typeface="Gill Sans MT"/>
              </a:rPr>
              <a:t>pour l'achat de biens immobiliers ; </a:t>
            </a:r>
            <a:endParaRPr b="0" lang="fr-FR" sz="2000" strike="noStrike" u="none">
              <a:solidFill>
                <a:schemeClr val="dk1"/>
              </a:solidFill>
              <a:uFillTx/>
              <a:latin typeface="Gill Sans MT"/>
            </a:endParaRPr>
          </a:p>
          <a:p>
            <a:pPr marL="343080" indent="-343080">
              <a:lnSpc>
                <a:spcPct val="100000"/>
              </a:lnSpc>
              <a:spcBef>
                <a:spcPts val="601"/>
              </a:spcBef>
              <a:buClr>
                <a:srgbClr val="3891a7"/>
              </a:buClr>
              <a:buSzPct val="80000"/>
              <a:buFont typeface="Arial"/>
              <a:buChar char="•"/>
              <a:tabLst>
                <a:tab algn="l" pos="0"/>
              </a:tabLst>
            </a:pPr>
            <a:r>
              <a:rPr b="0" lang="fr-FR" sz="2000" strike="noStrike" u="none">
                <a:solidFill>
                  <a:schemeClr val="dk1"/>
                </a:solidFill>
                <a:uFillTx/>
                <a:latin typeface="Gill Sans MT"/>
              </a:rPr>
              <a:t>un million de dinars </a:t>
            </a:r>
            <a:r>
              <a:rPr b="1" lang="fr-FR" sz="2000" strike="noStrike" u="none">
                <a:solidFill>
                  <a:srgbClr val="ff0000"/>
                </a:solidFill>
                <a:uFillTx/>
                <a:latin typeface="Gill Sans MT"/>
              </a:rPr>
              <a:t>(1.000.000 DA), </a:t>
            </a:r>
            <a:r>
              <a:rPr b="0" lang="fr-FR" sz="2000" strike="noStrike" u="none">
                <a:solidFill>
                  <a:schemeClr val="dk1"/>
                </a:solidFill>
                <a:uFillTx/>
                <a:latin typeface="Gill Sans MT"/>
              </a:rPr>
              <a:t>pour l'achat de : </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0" lang="fr-FR" sz="2000" strike="noStrike" u="none">
                <a:solidFill>
                  <a:schemeClr val="dk1"/>
                </a:solidFill>
                <a:uFillTx/>
                <a:latin typeface="Gill Sans MT"/>
              </a:rPr>
              <a:t>	</a:t>
            </a:r>
            <a:r>
              <a:rPr b="0" lang="fr-FR" sz="2000" strike="noStrike" u="none">
                <a:solidFill>
                  <a:schemeClr val="dk1"/>
                </a:solidFill>
                <a:uFillTx/>
                <a:latin typeface="Gill Sans MT"/>
              </a:rPr>
              <a:t>-yachts ou bateaux de plaisance avec ou sans voile, avec ou sans moteur auxiliaire ; </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rgbClr val="00b050"/>
                </a:solidFill>
                <a:uFillTx/>
                <a:latin typeface="Gill Sans MT"/>
              </a:rPr>
              <a:t>	</a:t>
            </a:r>
            <a:r>
              <a:rPr b="1" lang="fr-FR" sz="2000" strike="noStrike" u="none">
                <a:solidFill>
                  <a:srgbClr val="00b050"/>
                </a:solidFill>
                <a:uFillTx/>
                <a:latin typeface="Gill Sans MT"/>
              </a:rPr>
              <a:t>-matériels roulants neufs et d'équipements industriels neufs, </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rgbClr val="00b050"/>
                </a:solidFill>
                <a:uFillTx/>
                <a:latin typeface="Gill Sans MT"/>
              </a:rPr>
              <a:t>	</a:t>
            </a:r>
            <a:r>
              <a:rPr b="1" lang="fr-FR" sz="2000" strike="noStrike" u="none">
                <a:solidFill>
                  <a:srgbClr val="00b050"/>
                </a:solidFill>
                <a:uFillTx/>
                <a:latin typeface="Gill Sans MT"/>
              </a:rPr>
              <a:t>-véhicules neufs, de motocyclettes et de cyclomoteurs </a:t>
            </a:r>
            <a:r>
              <a:rPr b="0" lang="fr-FR" sz="2000" strike="noStrike" u="none">
                <a:solidFill>
                  <a:schemeClr val="dk1"/>
                </a:solidFill>
                <a:uFillTx/>
                <a:latin typeface="Gill Sans MT"/>
              </a:rPr>
              <a:t>soumis à immatriculation, auprès des concessionnaires automobiles ou autres distributeurs et revendeurs agréés ; </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0" lang="fr-FR" sz="2000" strike="noStrike" u="none">
                <a:solidFill>
                  <a:schemeClr val="dk1"/>
                </a:solidFill>
                <a:uFillTx/>
                <a:latin typeface="Gill Sans MT"/>
              </a:rPr>
              <a:t>	</a:t>
            </a:r>
            <a:r>
              <a:rPr b="0" lang="fr-FR" sz="2000" strike="noStrike" u="none">
                <a:solidFill>
                  <a:schemeClr val="dk1"/>
                </a:solidFill>
                <a:uFillTx/>
                <a:latin typeface="Gill Sans MT"/>
              </a:rPr>
              <a:t>-biens de valeur auprès des marchands de pierres et métaux précieux ; </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0" lang="fr-FR" sz="2000" strike="noStrike" u="none">
                <a:solidFill>
                  <a:schemeClr val="dk1"/>
                </a:solidFill>
                <a:uFillTx/>
                <a:latin typeface="Gill Sans MT"/>
              </a:rPr>
              <a:t>	</a:t>
            </a:r>
            <a:r>
              <a:rPr b="0" lang="fr-FR" sz="2000" strike="noStrike" u="none">
                <a:solidFill>
                  <a:schemeClr val="dk1"/>
                </a:solidFill>
                <a:uFillTx/>
                <a:latin typeface="Gill Sans MT"/>
              </a:rPr>
              <a:t>-objets d'antiquité et d’ouvres d'art ; </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0" lang="fr-FR" sz="2000" strike="noStrike" u="none">
                <a:solidFill>
                  <a:schemeClr val="dk1"/>
                </a:solidFill>
                <a:uFillTx/>
                <a:latin typeface="Gill Sans MT"/>
              </a:rPr>
              <a:t>	</a:t>
            </a:r>
            <a:r>
              <a:rPr b="0" lang="fr-FR" sz="2000" strike="noStrike" u="none">
                <a:solidFill>
                  <a:schemeClr val="dk1"/>
                </a:solidFill>
                <a:uFillTx/>
                <a:latin typeface="Gill Sans MT"/>
              </a:rPr>
              <a:t>-meubles et effets mobiliers corporels aux enchères publiques. </a:t>
            </a:r>
            <a:endParaRPr b="0" lang="fr-FR" sz="2000" strike="noStrike" u="none">
              <a:solidFill>
                <a:schemeClr val="dk1"/>
              </a:solidFill>
              <a:uFillTx/>
              <a:latin typeface="Gill Sans MT"/>
            </a:endParaRPr>
          </a:p>
        </p:txBody>
      </p:sp>
      <p:sp>
        <p:nvSpPr>
          <p:cNvPr id="899" name="PlaceHolder 2"/>
          <p:cNvSpPr>
            <a:spLocks noGrp="1"/>
          </p:cNvSpPr>
          <p:nvPr>
            <p:ph type="sldNum" idx="170"/>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es-ES" sz="1400" strike="noStrike" u="none">
                <a:solidFill>
                  <a:schemeClr val="dk1">
                    <a:shade val="50000"/>
                  </a:schemeClr>
                </a:solidFill>
                <a:uFillTx/>
                <a:latin typeface="Arial"/>
              </a:defRPr>
            </a:lvl1pPr>
          </a:lstStyle>
          <a:p>
            <a:pPr indent="0" algn="ctr" defTabSz="914400">
              <a:lnSpc>
                <a:spcPct val="100000"/>
              </a:lnSpc>
              <a:buNone/>
            </a:pPr>
            <a:fld id="{1D9BAFC7-0484-4EFB-8937-3C4AF6AC0871}" type="slidenum">
              <a:rPr b="0" lang="es-ES" sz="1400" strike="noStrike" u="none">
                <a:solidFill>
                  <a:schemeClr val="dk1">
                    <a:shade val="50000"/>
                  </a:schemeClr>
                </a:solidFill>
                <a:uFillTx/>
                <a:latin typeface="Arial"/>
              </a:rPr>
              <a:t>&lt;الرقم&gt;</a:t>
            </a:fld>
            <a:endParaRPr b="0" lang="en-US"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timing>
    <p:tnLst>
      <p:par>
        <p:cTn id="609" dur="indefinite" restart="never" nodeType="tmRoot">
          <p:childTnLst>
            <p:seq>
              <p:cTn id="610" dur="indefinite" nodeType="mainSeq">
                <p:childTnLst>
                  <p:par>
                    <p:cTn id="611" nodeType="clickEffect" fill="hold">
                      <p:stCondLst>
                        <p:cond delay="indefinite"/>
                      </p:stCondLst>
                      <p:childTnLst>
                        <p:par>
                          <p:cTn id="612" nodeType="withEffect" fill="hold">
                            <p:stCondLst>
                              <p:cond delay="0"/>
                            </p:stCondLst>
                            <p:childTnLst>
                              <p:par>
                                <p:cTn id="613" nodeType="clickEffect" fill="hold" presetClass="entr" presetID="22" presetSubtype="4">
                                  <p:stCondLst>
                                    <p:cond delay="0"/>
                                  </p:stCondLst>
                                  <p:childTnLst>
                                    <p:set>
                                      <p:cBhvr>
                                        <p:cTn id="614" dur="1" fill="hold">
                                          <p:stCondLst>
                                            <p:cond delay="0"/>
                                          </p:stCondLst>
                                        </p:cTn>
                                        <p:tgtEl>
                                          <p:spTgt spid="898"/>
                                        </p:tgtEl>
                                        <p:attrNameLst>
                                          <p:attrName>style.visibility</p:attrName>
                                        </p:attrNameLst>
                                      </p:cBhvr>
                                      <p:to>
                                        <p:strVal val="visible"/>
                                      </p:to>
                                    </p:set>
                                    <p:animEffect filter="wipe(down)" transition="in">
                                      <p:cBhvr additive="repl">
                                        <p:cTn id="615" dur="500"/>
                                        <p:tgtEl>
                                          <p:spTgt spid="8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0" name="PlaceHolder 1"/>
          <p:cNvSpPr>
            <a:spLocks noGrp="1"/>
          </p:cNvSpPr>
          <p:nvPr>
            <p:ph/>
          </p:nvPr>
        </p:nvSpPr>
        <p:spPr>
          <a:xfrm>
            <a:off x="189720" y="196200"/>
            <a:ext cx="10247040" cy="6400080"/>
          </a:xfrm>
          <a:prstGeom prst="rect">
            <a:avLst/>
          </a:prstGeom>
          <a:solidFill>
            <a:schemeClr val="lt1"/>
          </a:solidFill>
          <a:ln w="25560">
            <a:solidFill>
              <a:schemeClr val="accent1"/>
            </a:solidFill>
            <a:round/>
          </a:ln>
        </p:spPr>
        <p:txBody>
          <a:bodyPr lIns="90000" rIns="90000" tIns="45000" bIns="45000" anchor="t">
            <a:noAutofit/>
          </a:bodyPr>
          <a:p>
            <a:pPr indent="0">
              <a:lnSpc>
                <a:spcPct val="100000"/>
              </a:lnSpc>
              <a:spcBef>
                <a:spcPts val="601"/>
              </a:spcBef>
              <a:buNone/>
              <a:tabLst>
                <a:tab algn="l" pos="0"/>
              </a:tabLst>
            </a:pPr>
            <a:r>
              <a:rPr b="0" lang="fr-FR" sz="1400" strike="noStrike" u="none">
                <a:solidFill>
                  <a:schemeClr val="dk1"/>
                </a:solidFill>
                <a:uFillTx/>
                <a:latin typeface="Gill Sans MT"/>
              </a:rPr>
              <a:t>	</a:t>
            </a:r>
            <a:endParaRPr b="0" lang="fr-FR" sz="1400" strike="noStrike" u="none">
              <a:solidFill>
                <a:schemeClr val="dk1"/>
              </a:solidFill>
              <a:uFillTx/>
              <a:latin typeface="Gill Sans MT"/>
            </a:endParaRPr>
          </a:p>
          <a:p>
            <a:pPr indent="0">
              <a:lnSpc>
                <a:spcPct val="100000"/>
              </a:lnSpc>
              <a:spcBef>
                <a:spcPts val="601"/>
              </a:spcBef>
              <a:buNone/>
              <a:tabLst>
                <a:tab algn="l" pos="0"/>
              </a:tabLst>
            </a:pPr>
            <a:endParaRPr b="0" lang="fr-FR" sz="14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chemeClr val="dk1"/>
                </a:solidFill>
                <a:uFillTx/>
                <a:latin typeface="Gill Sans MT"/>
              </a:rPr>
              <a:t>	</a:t>
            </a:r>
            <a:r>
              <a:rPr b="1" lang="fr-FR" sz="2000" strike="noStrike" u="none">
                <a:solidFill>
                  <a:srgbClr val="ff0000"/>
                </a:solidFill>
                <a:uFillTx/>
                <a:latin typeface="Gill Sans MT"/>
              </a:rPr>
              <a:t>R: </a:t>
            </a:r>
            <a:r>
              <a:rPr b="0" lang="fr-FR" sz="2000" strike="noStrike" u="none">
                <a:solidFill>
                  <a:schemeClr val="dk1"/>
                </a:solidFill>
                <a:uFillTx/>
                <a:latin typeface="Gill Sans MT"/>
              </a:rPr>
              <a:t>Décret exécutif n° 15-153 du 16 juin 2015 fixant le seuil applicable aux paiements devant être effectués par les moyens de paiements scripturaux à travers les circuits bancaires et financiers.</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rgbClr val="0070c0"/>
                </a:solidFill>
                <a:uFillTx/>
                <a:latin typeface="Gill Sans MT"/>
              </a:rPr>
              <a:t>Art. 4. </a:t>
            </a:r>
            <a:r>
              <a:rPr b="0" lang="fr-FR" sz="2000" strike="noStrike" u="none">
                <a:solidFill>
                  <a:schemeClr val="dk1"/>
                </a:solidFill>
                <a:uFillTx/>
                <a:latin typeface="Gill Sans MT"/>
              </a:rPr>
              <a:t>Au sens du présent décret, les moyens de paiement scripturaux, visés à l'article 2 ci-dessus, sont tous les instruments qui permettent le transfert de fonds à travers les circuits bancaires et financiers, notamment : </a:t>
            </a:r>
            <a:endParaRPr b="0" lang="fr-FR" sz="2000" strike="noStrike" u="none">
              <a:solidFill>
                <a:schemeClr val="dk1"/>
              </a:solidFill>
              <a:uFillTx/>
              <a:latin typeface="Gill Sans MT"/>
            </a:endParaRPr>
          </a:p>
          <a:p>
            <a:pPr marL="365760" indent="-283320">
              <a:lnSpc>
                <a:spcPct val="100000"/>
              </a:lnSpc>
              <a:spcBef>
                <a:spcPts val="601"/>
              </a:spcBef>
              <a:buClr>
                <a:srgbClr val="3891a7"/>
              </a:buClr>
              <a:buSzPct val="80000"/>
              <a:buFont typeface="Arial"/>
              <a:buChar char="•"/>
              <a:tabLst>
                <a:tab algn="l" pos="0"/>
              </a:tabLst>
            </a:pPr>
            <a:r>
              <a:rPr b="1" lang="fr-FR" sz="2000" strike="noStrike" u="none">
                <a:solidFill>
                  <a:srgbClr val="0070c0"/>
                </a:solidFill>
                <a:uFillTx/>
                <a:latin typeface="Gill Sans MT"/>
              </a:rPr>
              <a:t>le chèque ; </a:t>
            </a:r>
            <a:endParaRPr b="0" lang="fr-FR" sz="2000" strike="noStrike" u="none">
              <a:solidFill>
                <a:schemeClr val="dk1"/>
              </a:solidFill>
              <a:uFillTx/>
              <a:latin typeface="Gill Sans MT"/>
            </a:endParaRPr>
          </a:p>
          <a:p>
            <a:pPr marL="365760" indent="-283320">
              <a:lnSpc>
                <a:spcPct val="100000"/>
              </a:lnSpc>
              <a:spcBef>
                <a:spcPts val="601"/>
              </a:spcBef>
              <a:buClr>
                <a:srgbClr val="3891a7"/>
              </a:buClr>
              <a:buSzPct val="80000"/>
              <a:buFont typeface="Arial"/>
              <a:buChar char="•"/>
              <a:tabLst>
                <a:tab algn="l" pos="0"/>
              </a:tabLst>
            </a:pPr>
            <a:r>
              <a:rPr b="1" lang="fr-FR" sz="2000" strike="noStrike" u="none">
                <a:solidFill>
                  <a:srgbClr val="0070c0"/>
                </a:solidFill>
                <a:uFillTx/>
                <a:latin typeface="Gill Sans MT"/>
              </a:rPr>
              <a:t>le virement ; </a:t>
            </a:r>
            <a:endParaRPr b="0" lang="fr-FR" sz="2000" strike="noStrike" u="none">
              <a:solidFill>
                <a:schemeClr val="dk1"/>
              </a:solidFill>
              <a:uFillTx/>
              <a:latin typeface="Gill Sans MT"/>
            </a:endParaRPr>
          </a:p>
          <a:p>
            <a:pPr marL="365760" indent="-283320">
              <a:lnSpc>
                <a:spcPct val="100000"/>
              </a:lnSpc>
              <a:spcBef>
                <a:spcPts val="601"/>
              </a:spcBef>
              <a:buClr>
                <a:srgbClr val="3891a7"/>
              </a:buClr>
              <a:buSzPct val="80000"/>
              <a:buFont typeface="Arial"/>
              <a:buChar char="•"/>
              <a:tabLst>
                <a:tab algn="l" pos="0"/>
              </a:tabLst>
            </a:pPr>
            <a:r>
              <a:rPr b="1" lang="fr-FR" sz="2000" strike="noStrike" u="none">
                <a:solidFill>
                  <a:srgbClr val="0070c0"/>
                </a:solidFill>
                <a:uFillTx/>
                <a:latin typeface="Gill Sans MT"/>
              </a:rPr>
              <a:t>la carte de paiement ; </a:t>
            </a:r>
            <a:endParaRPr b="0" lang="fr-FR" sz="2000" strike="noStrike" u="none">
              <a:solidFill>
                <a:schemeClr val="dk1"/>
              </a:solidFill>
              <a:uFillTx/>
              <a:latin typeface="Gill Sans MT"/>
            </a:endParaRPr>
          </a:p>
          <a:p>
            <a:pPr marL="365760" indent="-283320">
              <a:lnSpc>
                <a:spcPct val="100000"/>
              </a:lnSpc>
              <a:spcBef>
                <a:spcPts val="601"/>
              </a:spcBef>
              <a:buClr>
                <a:srgbClr val="3891a7"/>
              </a:buClr>
              <a:buSzPct val="80000"/>
              <a:buFont typeface="Arial"/>
              <a:buChar char="•"/>
              <a:tabLst>
                <a:tab algn="l" pos="0"/>
              </a:tabLst>
            </a:pPr>
            <a:r>
              <a:rPr b="1" lang="fr-FR" sz="2000" strike="noStrike" u="none">
                <a:solidFill>
                  <a:srgbClr val="0070c0"/>
                </a:solidFill>
                <a:uFillTx/>
                <a:latin typeface="Gill Sans MT"/>
              </a:rPr>
              <a:t>le prélèvement ; </a:t>
            </a:r>
            <a:endParaRPr b="0" lang="fr-FR" sz="2000" strike="noStrike" u="none">
              <a:solidFill>
                <a:schemeClr val="dk1"/>
              </a:solidFill>
              <a:uFillTx/>
              <a:latin typeface="Gill Sans MT"/>
            </a:endParaRPr>
          </a:p>
          <a:p>
            <a:pPr marL="365760" indent="-283320">
              <a:lnSpc>
                <a:spcPct val="100000"/>
              </a:lnSpc>
              <a:spcBef>
                <a:spcPts val="601"/>
              </a:spcBef>
              <a:buClr>
                <a:srgbClr val="3891a7"/>
              </a:buClr>
              <a:buSzPct val="80000"/>
              <a:buFont typeface="Arial"/>
              <a:buChar char="•"/>
              <a:tabLst>
                <a:tab algn="l" pos="0"/>
              </a:tabLst>
            </a:pPr>
            <a:r>
              <a:rPr b="1" lang="fr-FR" sz="2000" strike="noStrike" u="none">
                <a:solidFill>
                  <a:srgbClr val="0070c0"/>
                </a:solidFill>
                <a:uFillTx/>
                <a:latin typeface="Gill Sans MT"/>
              </a:rPr>
              <a:t>la lettre de change ; </a:t>
            </a:r>
            <a:endParaRPr b="0" lang="fr-FR" sz="2000" strike="noStrike" u="none">
              <a:solidFill>
                <a:schemeClr val="dk1"/>
              </a:solidFill>
              <a:uFillTx/>
              <a:latin typeface="Gill Sans MT"/>
            </a:endParaRPr>
          </a:p>
          <a:p>
            <a:pPr marL="365760" indent="-283320">
              <a:lnSpc>
                <a:spcPct val="100000"/>
              </a:lnSpc>
              <a:spcBef>
                <a:spcPts val="601"/>
              </a:spcBef>
              <a:buClr>
                <a:srgbClr val="3891a7"/>
              </a:buClr>
              <a:buSzPct val="80000"/>
              <a:buFont typeface="Arial"/>
              <a:buChar char="•"/>
              <a:tabLst>
                <a:tab algn="l" pos="0"/>
              </a:tabLst>
            </a:pPr>
            <a:r>
              <a:rPr b="1" lang="fr-FR" sz="2000" strike="noStrike" u="none">
                <a:solidFill>
                  <a:srgbClr val="0070c0"/>
                </a:solidFill>
                <a:uFillTx/>
                <a:latin typeface="Gill Sans MT"/>
              </a:rPr>
              <a:t>le billet à ordre ; </a:t>
            </a:r>
            <a:endParaRPr b="0" lang="fr-FR" sz="2000" strike="noStrike" u="none">
              <a:solidFill>
                <a:schemeClr val="dk1"/>
              </a:solidFill>
              <a:uFillTx/>
              <a:latin typeface="Gill Sans MT"/>
            </a:endParaRPr>
          </a:p>
          <a:p>
            <a:pPr marL="365760" indent="-283320">
              <a:lnSpc>
                <a:spcPct val="100000"/>
              </a:lnSpc>
              <a:spcBef>
                <a:spcPts val="601"/>
              </a:spcBef>
              <a:buClr>
                <a:srgbClr val="3891a7"/>
              </a:buClr>
              <a:buSzPct val="80000"/>
              <a:buFont typeface="Arial"/>
              <a:buChar char="•"/>
              <a:tabLst>
                <a:tab algn="l" pos="0"/>
              </a:tabLst>
            </a:pPr>
            <a:r>
              <a:rPr b="1" lang="fr-FR" sz="2000" strike="noStrike" u="none">
                <a:solidFill>
                  <a:srgbClr val="0070c0"/>
                </a:solidFill>
                <a:uFillTx/>
                <a:latin typeface="Gill Sans MT"/>
              </a:rPr>
              <a:t>et tout autre moyen de paiement scriptural prévu par la loi.</a:t>
            </a:r>
            <a:endParaRPr b="0" lang="fr-FR" sz="20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rgbClr val="ff0000"/>
                </a:solidFill>
                <a:uFillTx/>
                <a:latin typeface="Gill Sans MT"/>
              </a:rPr>
              <a:t>Q: versement bancaire ?</a:t>
            </a: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p:txBody>
      </p:sp>
      <p:sp>
        <p:nvSpPr>
          <p:cNvPr id="901" name="PlaceHolder 2"/>
          <p:cNvSpPr>
            <a:spLocks noGrp="1"/>
          </p:cNvSpPr>
          <p:nvPr>
            <p:ph type="sldNum" idx="171"/>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es-ES" sz="1400" strike="noStrike" u="none">
                <a:solidFill>
                  <a:schemeClr val="dk1">
                    <a:shade val="50000"/>
                  </a:schemeClr>
                </a:solidFill>
                <a:uFillTx/>
                <a:latin typeface="Arial"/>
              </a:defRPr>
            </a:lvl1pPr>
          </a:lstStyle>
          <a:p>
            <a:pPr indent="0" algn="ctr" defTabSz="914400">
              <a:lnSpc>
                <a:spcPct val="100000"/>
              </a:lnSpc>
              <a:buNone/>
            </a:pPr>
            <a:fld id="{AA53787F-5E90-4E3B-9CFC-9FAED66CF6A3}" type="slidenum">
              <a:rPr b="0" lang="es-ES" sz="1400" strike="noStrike" u="none">
                <a:solidFill>
                  <a:schemeClr val="dk1">
                    <a:shade val="50000"/>
                  </a:schemeClr>
                </a:solidFill>
                <a:uFillTx/>
                <a:latin typeface="Arial"/>
              </a:rPr>
              <a:t>&lt;الرقم&gt;</a:t>
            </a:fld>
            <a:endParaRPr b="0" lang="en-US"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timing>
    <p:tnLst>
      <p:par>
        <p:cTn id="616" dur="indefinite" restart="never" nodeType="tmRoot">
          <p:childTnLst>
            <p:seq>
              <p:cTn id="617" dur="indefinite" nodeType="mainSeq">
                <p:childTnLst>
                  <p:par>
                    <p:cTn id="618" nodeType="clickEffect" fill="hold">
                      <p:stCondLst>
                        <p:cond delay="indefinite"/>
                      </p:stCondLst>
                      <p:childTnLst>
                        <p:par>
                          <p:cTn id="619" nodeType="withEffect" fill="hold">
                            <p:stCondLst>
                              <p:cond delay="0"/>
                            </p:stCondLst>
                            <p:childTnLst>
                              <p:par>
                                <p:cTn id="620" nodeType="clickEffect" fill="hold" presetClass="entr" presetID="22" presetSubtype="4">
                                  <p:stCondLst>
                                    <p:cond delay="0"/>
                                  </p:stCondLst>
                                  <p:childTnLst>
                                    <p:set>
                                      <p:cBhvr>
                                        <p:cTn id="621" dur="1" fill="hold">
                                          <p:stCondLst>
                                            <p:cond delay="0"/>
                                          </p:stCondLst>
                                        </p:cTn>
                                        <p:tgtEl>
                                          <p:spTgt spid="900"/>
                                        </p:tgtEl>
                                        <p:attrNameLst>
                                          <p:attrName>style.visibility</p:attrName>
                                        </p:attrNameLst>
                                      </p:cBhvr>
                                      <p:to>
                                        <p:strVal val="visible"/>
                                      </p:to>
                                    </p:set>
                                    <p:animEffect filter="wipe(down)" transition="in">
                                      <p:cBhvr additive="repl">
                                        <p:cTn id="622" dur="500"/>
                                        <p:tgtEl>
                                          <p:spTgt spid="9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2" name="PlaceHolder 1"/>
          <p:cNvSpPr>
            <a:spLocks noGrp="1"/>
          </p:cNvSpPr>
          <p:nvPr>
            <p:ph/>
          </p:nvPr>
        </p:nvSpPr>
        <p:spPr>
          <a:xfrm>
            <a:off x="189720" y="196200"/>
            <a:ext cx="10247040" cy="6400080"/>
          </a:xfrm>
          <a:prstGeom prst="rect">
            <a:avLst/>
          </a:prstGeom>
          <a:solidFill>
            <a:schemeClr val="lt1"/>
          </a:solidFill>
          <a:ln w="25560">
            <a:solidFill>
              <a:schemeClr val="accent1"/>
            </a:solidFill>
            <a:round/>
          </a:ln>
        </p:spPr>
        <p:txBody>
          <a:bodyPr lIns="90000" rIns="90000" tIns="45000" bIns="45000" anchor="t">
            <a:noAutofit/>
          </a:bodyPr>
          <a:p>
            <a:pPr indent="0">
              <a:lnSpc>
                <a:spcPct val="100000"/>
              </a:lnSpc>
              <a:spcBef>
                <a:spcPts val="601"/>
              </a:spcBef>
              <a:buNone/>
              <a:tabLst>
                <a:tab algn="l" pos="0"/>
              </a:tabLst>
            </a:pPr>
            <a:r>
              <a:rPr b="0" lang="fr-FR" sz="1400" strike="noStrike" u="none">
                <a:solidFill>
                  <a:schemeClr val="dk1"/>
                </a:solidFill>
                <a:uFillTx/>
                <a:latin typeface="Gill Sans MT"/>
              </a:rPr>
              <a:t>	</a:t>
            </a:r>
            <a:endParaRPr b="0" lang="fr-FR" sz="1400" strike="noStrike" u="none">
              <a:solidFill>
                <a:schemeClr val="dk1"/>
              </a:solidFill>
              <a:uFillTx/>
              <a:latin typeface="Gill Sans MT"/>
            </a:endParaRPr>
          </a:p>
          <a:p>
            <a:pPr indent="0">
              <a:lnSpc>
                <a:spcPct val="100000"/>
              </a:lnSpc>
              <a:spcBef>
                <a:spcPts val="601"/>
              </a:spcBef>
              <a:buNone/>
              <a:tabLst>
                <a:tab algn="l" pos="0"/>
              </a:tabLst>
            </a:pPr>
            <a:endParaRPr b="0" lang="fr-FR" sz="14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chemeClr val="dk1"/>
                </a:solidFill>
                <a:uFillTx/>
                <a:latin typeface="Gill Sans MT"/>
              </a:rPr>
              <a:t>	</a:t>
            </a:r>
            <a:r>
              <a:rPr b="1" lang="fr-FR" sz="2000" strike="noStrike" u="none">
                <a:solidFill>
                  <a:srgbClr val="ff0000"/>
                </a:solidFill>
                <a:uFillTx/>
                <a:latin typeface="Gill Sans MT"/>
              </a:rPr>
              <a:t>R: </a:t>
            </a:r>
            <a:r>
              <a:rPr b="0" lang="fr-FR" sz="2000" strike="noStrike" u="none">
                <a:solidFill>
                  <a:schemeClr val="dk1"/>
                </a:solidFill>
                <a:uFillTx/>
                <a:latin typeface="Gill Sans MT"/>
              </a:rPr>
              <a:t>Décret exécutif n° 15-153 du 16 juin 2015 fixant le seuil applicable aux paiements devant être effectués par les moyens de paiements scripturaux à travers les circuits bancaires et financiers.</a:t>
            </a: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a:p>
            <a:pPr indent="0">
              <a:lnSpc>
                <a:spcPct val="100000"/>
              </a:lnSpc>
              <a:spcBef>
                <a:spcPts val="601"/>
              </a:spcBef>
              <a:buNone/>
              <a:tabLst>
                <a:tab algn="l" pos="0"/>
              </a:tabLst>
            </a:pPr>
            <a:r>
              <a:rPr b="0" lang="fr-FR" sz="2000" strike="noStrike" u="none">
                <a:solidFill>
                  <a:schemeClr val="dk1"/>
                </a:solidFill>
                <a:uFillTx/>
                <a:latin typeface="Gill Sans MT"/>
              </a:rPr>
              <a:t>Art. 7. </a:t>
            </a:r>
            <a:r>
              <a:rPr b="1" lang="fr-FR" sz="2000" strike="noStrike" u="none">
                <a:solidFill>
                  <a:srgbClr val="0070c0"/>
                </a:solidFill>
                <a:uFillTx/>
                <a:latin typeface="Gill Sans MT"/>
              </a:rPr>
              <a:t>Le non-respect </a:t>
            </a:r>
            <a:r>
              <a:rPr b="0" lang="fr-FR" sz="2000" strike="noStrike" u="none">
                <a:solidFill>
                  <a:schemeClr val="dk1"/>
                </a:solidFill>
                <a:uFillTx/>
                <a:latin typeface="Gill Sans MT"/>
              </a:rPr>
              <a:t>des dispositions du présent décret entraine l'application </a:t>
            </a:r>
            <a:r>
              <a:rPr b="1" lang="fr-FR" sz="2000" strike="noStrike" u="none">
                <a:solidFill>
                  <a:srgbClr val="ff0000"/>
                </a:solidFill>
                <a:uFillTx/>
                <a:latin typeface="Gill Sans MT"/>
              </a:rPr>
              <a:t>des dispositions de l'article 31 de la loi n° 05-01 du 6 février 2005</a:t>
            </a:r>
            <a:r>
              <a:rPr b="0" lang="fr-FR" sz="2000" strike="noStrike" u="none">
                <a:solidFill>
                  <a:schemeClr val="dk1"/>
                </a:solidFill>
                <a:uFillTx/>
                <a:latin typeface="Gill Sans MT"/>
              </a:rPr>
              <a:t>, modifiée et complétée, relative à la prévention et à la lutte contre le blanchiment d'argent et le financement du terrorisme.</a:t>
            </a: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a:p>
            <a:pPr indent="0">
              <a:lnSpc>
                <a:spcPct val="100000"/>
              </a:lnSpc>
              <a:spcBef>
                <a:spcPts val="601"/>
              </a:spcBef>
              <a:buNone/>
              <a:tabLst>
                <a:tab algn="l" pos="0"/>
              </a:tabLst>
            </a:pPr>
            <a:r>
              <a:rPr b="1" lang="fr-FR" sz="2000" strike="noStrike" u="none">
                <a:solidFill>
                  <a:srgbClr val="0070c0"/>
                </a:solidFill>
                <a:uFillTx/>
                <a:latin typeface="Gill Sans MT"/>
              </a:rPr>
              <a:t>Art.31- Loi 05-01: </a:t>
            </a:r>
            <a:r>
              <a:rPr b="0" lang="fr-FR" sz="2000" strike="noStrike" u="none">
                <a:solidFill>
                  <a:schemeClr val="dk1"/>
                </a:solidFill>
                <a:uFillTx/>
                <a:latin typeface="Gill Sans MT"/>
              </a:rPr>
              <a:t>Quiconque </a:t>
            </a:r>
            <a:r>
              <a:rPr b="0" lang="fr-FR" sz="2000" strike="noStrike" u="none">
                <a:solidFill>
                  <a:srgbClr val="00b050"/>
                </a:solidFill>
                <a:uFillTx/>
                <a:latin typeface="Gill Sans MT"/>
              </a:rPr>
              <a:t>effectue ou accepte </a:t>
            </a:r>
            <a:r>
              <a:rPr b="0" lang="fr-FR" sz="2000" strike="noStrike" u="none">
                <a:solidFill>
                  <a:schemeClr val="dk1"/>
                </a:solidFill>
                <a:uFillTx/>
                <a:latin typeface="Gill Sans MT"/>
              </a:rPr>
              <a:t>un paiement en violation des dispositions de l’article 6 ci-dessus est puni d’une </a:t>
            </a:r>
            <a:r>
              <a:rPr b="1" lang="fr-FR" sz="2000" strike="noStrike" u="none">
                <a:solidFill>
                  <a:srgbClr val="ff0000"/>
                </a:solidFill>
                <a:uFillTx/>
                <a:latin typeface="Gill Sans MT"/>
              </a:rPr>
              <a:t>amende de 500.000 à 5.000.000 DA.</a:t>
            </a:r>
            <a:endParaRPr b="0" lang="fr-FR" sz="2000" strike="noStrike" u="none">
              <a:solidFill>
                <a:schemeClr val="dk1"/>
              </a:solidFill>
              <a:uFillTx/>
              <a:latin typeface="Gill Sans MT"/>
            </a:endParaRPr>
          </a:p>
          <a:p>
            <a:pPr indent="0">
              <a:lnSpc>
                <a:spcPct val="100000"/>
              </a:lnSpc>
              <a:spcBef>
                <a:spcPts val="601"/>
              </a:spcBef>
              <a:buNone/>
              <a:tabLst>
                <a:tab algn="l" pos="0"/>
              </a:tabLst>
            </a:pPr>
            <a:endParaRPr b="0" lang="fr-FR" sz="2000" strike="noStrike" u="none">
              <a:solidFill>
                <a:schemeClr val="dk1"/>
              </a:solidFill>
              <a:uFillTx/>
              <a:latin typeface="Gill Sans MT"/>
            </a:endParaRPr>
          </a:p>
        </p:txBody>
      </p:sp>
      <p:sp>
        <p:nvSpPr>
          <p:cNvPr id="903" name="PlaceHolder 2"/>
          <p:cNvSpPr>
            <a:spLocks noGrp="1"/>
          </p:cNvSpPr>
          <p:nvPr>
            <p:ph type="sldNum" idx="172"/>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es-ES" sz="1400" strike="noStrike" u="none">
                <a:solidFill>
                  <a:schemeClr val="dk1">
                    <a:shade val="50000"/>
                  </a:schemeClr>
                </a:solidFill>
                <a:uFillTx/>
                <a:latin typeface="Arial"/>
              </a:defRPr>
            </a:lvl1pPr>
          </a:lstStyle>
          <a:p>
            <a:pPr indent="0" algn="ctr" defTabSz="914400">
              <a:lnSpc>
                <a:spcPct val="100000"/>
              </a:lnSpc>
              <a:buNone/>
            </a:pPr>
            <a:fld id="{1B11AF49-9262-4471-B09A-D48DC4C9F0F2}" type="slidenum">
              <a:rPr b="0" lang="es-ES" sz="1400" strike="noStrike" u="none">
                <a:solidFill>
                  <a:schemeClr val="dk1">
                    <a:shade val="50000"/>
                  </a:schemeClr>
                </a:solidFill>
                <a:uFillTx/>
                <a:latin typeface="Arial"/>
              </a:rPr>
              <a:t>&lt;الرقم&gt;</a:t>
            </a:fld>
            <a:endParaRPr b="0" lang="en-US"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timing>
    <p:tnLst>
      <p:par>
        <p:cTn id="623" dur="indefinite" restart="never" nodeType="tmRoot">
          <p:childTnLst>
            <p:seq>
              <p:cTn id="624" dur="indefinite" nodeType="mainSeq">
                <p:childTnLst>
                  <p:par>
                    <p:cTn id="625" nodeType="clickEffect" fill="hold">
                      <p:stCondLst>
                        <p:cond delay="indefinite"/>
                      </p:stCondLst>
                      <p:childTnLst>
                        <p:par>
                          <p:cTn id="626" nodeType="withEffect" fill="hold">
                            <p:stCondLst>
                              <p:cond delay="0"/>
                            </p:stCondLst>
                            <p:childTnLst>
                              <p:par>
                                <p:cTn id="627" nodeType="clickEffect" fill="hold" presetClass="entr" presetID="22" presetSubtype="4">
                                  <p:stCondLst>
                                    <p:cond delay="0"/>
                                  </p:stCondLst>
                                  <p:childTnLst>
                                    <p:set>
                                      <p:cBhvr>
                                        <p:cTn id="628" dur="1" fill="hold">
                                          <p:stCondLst>
                                            <p:cond delay="0"/>
                                          </p:stCondLst>
                                        </p:cTn>
                                        <p:tgtEl>
                                          <p:spTgt spid="902"/>
                                        </p:tgtEl>
                                        <p:attrNameLst>
                                          <p:attrName>style.visibility</p:attrName>
                                        </p:attrNameLst>
                                      </p:cBhvr>
                                      <p:to>
                                        <p:strVal val="visible"/>
                                      </p:to>
                                    </p:set>
                                    <p:animEffect filter="wipe(down)" transition="in">
                                      <p:cBhvr additive="repl">
                                        <p:cTn id="629" dur="500"/>
                                        <p:tgtEl>
                                          <p:spTgt spid="9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4"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diverses </a:t>
            </a:r>
            <a:endParaRPr b="0" lang="fr-FR" sz="2400" strike="noStrike" u="none">
              <a:solidFill>
                <a:schemeClr val="dk1"/>
              </a:solidFill>
              <a:uFillTx/>
              <a:latin typeface="Gill Sans MT"/>
            </a:endParaRPr>
          </a:p>
        </p:txBody>
      </p:sp>
      <p:sp>
        <p:nvSpPr>
          <p:cNvPr id="905"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203 LF et art 110 LF 2020</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incessibilité des véhicules importés de – 3 ans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*Ces véhicules importés par les particuliers résidants en Algérie sont incessibles pour une durée de trois (3) ans à compter de la date de leur acquisition.</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30" dur="indefinite" restart="never" nodeType="tmRoot">
          <p:childTnLst>
            <p:seq>
              <p:cTn id="631" dur="indefinite" nodeType="mainSeq">
                <p:childTnLst>
                  <p:par>
                    <p:cTn id="632" fill="hold">
                      <p:stCondLst>
                        <p:cond delay="indefinite"/>
                      </p:stCondLst>
                      <p:childTnLst>
                        <p:par>
                          <p:cTn id="633" fill="hold">
                            <p:stCondLst>
                              <p:cond delay="0"/>
                            </p:stCondLst>
                            <p:childTnLst>
                              <p:par>
                                <p:cTn id="634" nodeType="clickEffect" fill="hold" presetClass="entr" presetID="10">
                                  <p:stCondLst>
                                    <p:cond delay="0"/>
                                  </p:stCondLst>
                                  <p:childTnLst>
                                    <p:set>
                                      <p:cBhvr>
                                        <p:cTn id="635" dur="1" fill="hold">
                                          <p:stCondLst>
                                            <p:cond delay="0"/>
                                          </p:stCondLst>
                                        </p:cTn>
                                        <p:tgtEl>
                                          <p:spTgt spid="905"/>
                                        </p:tgtEl>
                                        <p:attrNameLst>
                                          <p:attrName>style.visibility</p:attrName>
                                        </p:attrNameLst>
                                      </p:cBhvr>
                                      <p:to>
                                        <p:strVal val="visible"/>
                                      </p:to>
                                    </p:set>
                                    <p:animEffect filter="fade" transition="in">
                                      <p:cBhvr additive="repl">
                                        <p:cTn id="636" dur="500"/>
                                        <p:tgtEl>
                                          <p:spTgt spid="9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6" name="PlaceHolder 1"/>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r>
              <a:rPr b="1" lang="fr-FR" sz="2800" strike="noStrike" u="none">
                <a:solidFill>
                  <a:srgbClr val="0070c0"/>
                </a:solidFill>
                <a:uFillTx/>
                <a:latin typeface="Gill Sans MT"/>
              </a:rPr>
              <a:t>6-Dispositions douanières</a:t>
            </a:r>
            <a:r>
              <a:rPr b="1" lang="fr-FR" sz="2800" strike="noStrike" u="none">
                <a:solidFill>
                  <a:srgbClr val="00b050"/>
                </a:solidFill>
                <a:uFillTx/>
                <a:latin typeface="Gill Sans MT"/>
              </a:rPr>
              <a:t>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37" dur="indefinite" restart="never" nodeType="tmRoot">
          <p:childTnLst>
            <p:seq>
              <p:cTn id="638" dur="indefinite" nodeType="mainSeq">
                <p:childTnLst>
                  <p:par>
                    <p:cTn id="639" fill="hold">
                      <p:stCondLst>
                        <p:cond delay="indefinite"/>
                      </p:stCondLst>
                      <p:childTnLst>
                        <p:par>
                          <p:cTn id="640" fill="hold">
                            <p:stCondLst>
                              <p:cond delay="0"/>
                            </p:stCondLst>
                            <p:childTnLst>
                              <p:par>
                                <p:cTn id="641" nodeType="clickEffect" fill="hold" presetClass="entr" presetID="10">
                                  <p:stCondLst>
                                    <p:cond delay="0"/>
                                  </p:stCondLst>
                                  <p:childTnLst>
                                    <p:set>
                                      <p:cBhvr>
                                        <p:cTn id="642" dur="1" fill="hold">
                                          <p:stCondLst>
                                            <p:cond delay="0"/>
                                          </p:stCondLst>
                                        </p:cTn>
                                        <p:tgtEl>
                                          <p:spTgt spid="906"/>
                                        </p:tgtEl>
                                        <p:attrNameLst>
                                          <p:attrName>style.visibility</p:attrName>
                                        </p:attrNameLst>
                                      </p:cBhvr>
                                      <p:to>
                                        <p:strVal val="visible"/>
                                      </p:to>
                                    </p:set>
                                    <p:animEffect filter="fade" transition="in">
                                      <p:cBhvr additive="repl">
                                        <p:cTn id="643" dur="500"/>
                                        <p:tgtEl>
                                          <p:spTgt spid="9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7" name="PlaceHolder 1"/>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r>
              <a:rPr b="1" lang="fr-FR" sz="2800" strike="noStrike" u="none">
                <a:solidFill>
                  <a:srgbClr val="0070c0"/>
                </a:solidFill>
                <a:uFillTx/>
                <a:latin typeface="Gill Sans MT"/>
              </a:rPr>
              <a:t>7-Dispositions domaniales </a:t>
            </a:r>
            <a:r>
              <a:rPr b="1" lang="fr-FR" sz="2800" strike="noStrike" u="none">
                <a:solidFill>
                  <a:srgbClr val="00b050"/>
                </a:solidFill>
                <a:uFillTx/>
                <a:latin typeface="Gill Sans MT"/>
              </a:rPr>
              <a:t>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44" dur="indefinite" restart="never" nodeType="tmRoot">
          <p:childTnLst>
            <p:seq>
              <p:cTn id="645" dur="indefinite" nodeType="mainSeq">
                <p:childTnLst>
                  <p:par>
                    <p:cTn id="646" fill="hold">
                      <p:stCondLst>
                        <p:cond delay="indefinite"/>
                      </p:stCondLst>
                      <p:childTnLst>
                        <p:par>
                          <p:cTn id="647" fill="hold">
                            <p:stCondLst>
                              <p:cond delay="0"/>
                            </p:stCondLst>
                            <p:childTnLst>
                              <p:par>
                                <p:cTn id="648" nodeType="clickEffect" fill="hold" presetClass="entr" presetID="10">
                                  <p:stCondLst>
                                    <p:cond delay="0"/>
                                  </p:stCondLst>
                                  <p:childTnLst>
                                    <p:set>
                                      <p:cBhvr>
                                        <p:cTn id="649" dur="1" fill="hold">
                                          <p:stCondLst>
                                            <p:cond delay="0"/>
                                          </p:stCondLst>
                                        </p:cTn>
                                        <p:tgtEl>
                                          <p:spTgt spid="907"/>
                                        </p:tgtEl>
                                        <p:attrNameLst>
                                          <p:attrName>style.visibility</p:attrName>
                                        </p:attrNameLst>
                                      </p:cBhvr>
                                      <p:to>
                                        <p:strVal val="visible"/>
                                      </p:to>
                                    </p:set>
                                    <p:animEffect filter="fade" transition="in">
                                      <p:cBhvr additive="repl">
                                        <p:cTn id="650" dur="500"/>
                                        <p:tgtEl>
                                          <p:spTgt spid="9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8"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DD71218B-3DEA-490E-98E0-8DC82A0DA75F}"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09"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10" name="Rectangle 2"/>
          <p:cNvSpPr/>
          <p:nvPr/>
        </p:nvSpPr>
        <p:spPr>
          <a:xfrm>
            <a:off x="347760" y="1677600"/>
            <a:ext cx="10220040" cy="137052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algn="ctr" defTabSz="457200">
              <a:lnSpc>
                <a:spcPct val="100000"/>
              </a:lnSpc>
            </a:pPr>
            <a:r>
              <a:rPr b="1" lang="fr-FR" sz="2800" strike="noStrike" u="none">
                <a:solidFill>
                  <a:srgbClr val="0070c0"/>
                </a:solidFill>
                <a:uFillTx/>
                <a:latin typeface="Gill Sans MT"/>
              </a:rPr>
              <a:t>-Liste des produits de la finance islamique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1"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6EF9A906-A705-4FD3-B41C-6AE20038477A}"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12"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13" name="Rectangle 2"/>
          <p:cNvSpPr/>
          <p:nvPr/>
        </p:nvSpPr>
        <p:spPr>
          <a:xfrm>
            <a:off x="179280" y="328320"/>
            <a:ext cx="8911800" cy="64940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r>
              <a:rPr b="0" lang="fr-FR" sz="2800" strike="noStrike" u="none">
                <a:solidFill>
                  <a:srgbClr val="000000"/>
                </a:solidFill>
                <a:uFillTx/>
                <a:latin typeface="Gill Sans MT"/>
              </a:rPr>
              <a:t>Les banques et les établissements financiers ont été autorisés, par la Banque d’Algérie, à se doter de </a:t>
            </a:r>
            <a:r>
              <a:rPr b="1" lang="fr-FR" sz="2800" strike="noStrike" u="none">
                <a:solidFill>
                  <a:srgbClr val="0070c0"/>
                </a:solidFill>
                <a:uFillTx/>
                <a:latin typeface="Gill Sans MT"/>
              </a:rPr>
              <a:t>guichets dédiés aux opérations et aux produits de la finance islamique</a:t>
            </a:r>
            <a:r>
              <a:rPr b="0" lang="fr-FR" sz="2800" strike="noStrike" u="none">
                <a:solidFill>
                  <a:srgbClr val="000000"/>
                </a:solidFill>
                <a:uFillTx/>
                <a:latin typeface="Gill Sans MT"/>
              </a:rPr>
              <a:t>, en application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1" lang="fr-FR" sz="2800" strike="noStrike" u="none">
                <a:solidFill>
                  <a:srgbClr val="00b050"/>
                </a:solidFill>
                <a:uFillTx/>
                <a:latin typeface="Gill Sans MT"/>
              </a:rPr>
              <a:t>-du règlement n°20-02 du 15 mars 2020</a:t>
            </a:r>
            <a:r>
              <a:rPr b="0" lang="fr-FR" sz="2800" strike="noStrike" u="none">
                <a:solidFill>
                  <a:srgbClr val="000000"/>
                </a:solidFill>
                <a:uFillTx/>
                <a:latin typeface="Gill Sans MT"/>
              </a:rPr>
              <a:t>, définissant les opérations de banque relevant de la finance islamique et les conditions de leur exercice par les banques et les établissements financiers ;</a:t>
            </a:r>
            <a:endParaRPr b="0" lang="en-US" sz="2800" strike="noStrike" u="none">
              <a:solidFill>
                <a:srgbClr val="000000"/>
              </a:solidFill>
              <a:uFillTx/>
              <a:latin typeface="Arial"/>
            </a:endParaRPr>
          </a:p>
          <a:p>
            <a:pPr defTabSz="457200">
              <a:lnSpc>
                <a:spcPct val="100000"/>
              </a:lnSpc>
            </a:pPr>
            <a:r>
              <a:rPr b="1" lang="fr-FR" sz="2800" strike="noStrike" u="none">
                <a:solidFill>
                  <a:srgbClr val="00b050"/>
                </a:solidFill>
                <a:uFillTx/>
                <a:latin typeface="Gill Sans MT"/>
              </a:rPr>
              <a:t>-de l’instruction n°03-20 du 02 avril 2020</a:t>
            </a:r>
            <a:r>
              <a:rPr b="0" lang="fr-FR" sz="2800" strike="noStrike" u="none">
                <a:solidFill>
                  <a:srgbClr val="000000"/>
                </a:solidFill>
                <a:uFillTx/>
                <a:latin typeface="Gill Sans MT"/>
              </a:rPr>
              <a:t>, définissant les produits relevant de la finance islamique et fixant les modalités et caractéristiques techniques de leur mise en œuvre par les banques et établissements financiers. </a:t>
            </a:r>
            <a:endParaRPr b="0" lang="en-US" sz="2800" strike="noStrike" u="none">
              <a:solidFill>
                <a:srgbClr val="000000"/>
              </a:solidFill>
              <a:uFillTx/>
              <a:latin typeface="Arial"/>
            </a:endParaRPr>
          </a:p>
          <a:p>
            <a:pPr algn="just" defTabSz="457200">
              <a:lnSpc>
                <a:spcPct val="100000"/>
              </a:lnSpc>
              <a:tabLst>
                <a:tab algn="l" pos="0"/>
              </a:tabLst>
            </a:pPr>
            <a:r>
              <a:rPr b="0" lang="fr-FR" sz="2800" strike="noStrike" u="none">
                <a:solidFill>
                  <a:srgbClr val="000000"/>
                </a:solidFill>
                <a:uFillTx/>
                <a:latin typeface="Calibri"/>
                <a:ea typeface="Times New Roman"/>
              </a:rPr>
              <a:t>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4"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56293896-2C61-4525-9CF9-2CF89ECF61B9}"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15"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16" name="Rectangle 2"/>
          <p:cNvSpPr/>
          <p:nvPr/>
        </p:nvSpPr>
        <p:spPr>
          <a:xfrm>
            <a:off x="179280" y="328320"/>
            <a:ext cx="9356400" cy="69210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r>
              <a:rPr b="0" lang="fr-FR" sz="2800" strike="noStrike" u="none">
                <a:solidFill>
                  <a:srgbClr val="000000"/>
                </a:solidFill>
                <a:uFillTx/>
                <a:latin typeface="Gill Sans MT"/>
              </a:rPr>
              <a:t>Est considérée comme opération de banque relevant de la finance islamique, toute opération de banque </a:t>
            </a:r>
            <a:r>
              <a:rPr b="1" lang="fr-FR" sz="2800" strike="noStrike" u="none">
                <a:solidFill>
                  <a:srgbClr val="0070c0"/>
                </a:solidFill>
                <a:uFillTx/>
                <a:latin typeface="Gill Sans MT"/>
              </a:rPr>
              <a:t>qui ne donne pas lieu à la perception ou au versement d’intérêts</a:t>
            </a: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r>
              <a:rPr b="0" lang="fr-FR" sz="2800" strike="noStrike" u="none">
                <a:solidFill>
                  <a:srgbClr val="000000"/>
                </a:solidFill>
                <a:uFillTx/>
                <a:latin typeface="Gill Sans MT"/>
              </a:rPr>
              <a:t>Les opérations de banque relevant de la finance islamique, concernent les produits ci-après : </a:t>
            </a:r>
            <a:endParaRPr b="0" lang="en-US" sz="2800" strike="noStrike" u="none">
              <a:solidFill>
                <a:srgbClr val="000000"/>
              </a:solidFill>
              <a:uFillTx/>
              <a:latin typeface="Arial"/>
            </a:endParaRPr>
          </a:p>
          <a:p>
            <a:pPr marL="457200" indent="-457200" defTabSz="457200">
              <a:lnSpc>
                <a:spcPct val="100000"/>
              </a:lnSpc>
              <a:buClr>
                <a:srgbClr val="00b050"/>
              </a:buClr>
              <a:buFont typeface="OpenSymbol"/>
              <a:buChar char="-"/>
            </a:pPr>
            <a:r>
              <a:rPr b="1" lang="fr-FR" sz="2800" strike="noStrike" u="none">
                <a:solidFill>
                  <a:srgbClr val="00b050"/>
                </a:solidFill>
                <a:uFillTx/>
                <a:latin typeface="Gill Sans MT"/>
              </a:rPr>
              <a:t>la Mourabaha ; </a:t>
            </a:r>
            <a:endParaRPr b="0" lang="en-US" sz="2800" strike="noStrike" u="none">
              <a:solidFill>
                <a:srgbClr val="000000"/>
              </a:solidFill>
              <a:uFillTx/>
              <a:latin typeface="Arial"/>
            </a:endParaRPr>
          </a:p>
          <a:p>
            <a:pPr marL="457200" indent="-457200" defTabSz="457200">
              <a:lnSpc>
                <a:spcPct val="100000"/>
              </a:lnSpc>
              <a:buClr>
                <a:srgbClr val="0070c0"/>
              </a:buClr>
              <a:buFont typeface="OpenSymbol"/>
              <a:buChar char="-"/>
            </a:pPr>
            <a:r>
              <a:rPr b="1" lang="fr-FR" sz="2800" strike="noStrike" u="none">
                <a:solidFill>
                  <a:srgbClr val="0070c0"/>
                </a:solidFill>
                <a:uFillTx/>
                <a:latin typeface="Gill Sans MT"/>
              </a:rPr>
              <a:t>la Moucharaka ; </a:t>
            </a:r>
            <a:endParaRPr b="0" lang="en-US" sz="2800" strike="noStrike" u="none">
              <a:solidFill>
                <a:srgbClr val="000000"/>
              </a:solidFill>
              <a:uFillTx/>
              <a:latin typeface="Arial"/>
            </a:endParaRPr>
          </a:p>
          <a:p>
            <a:pPr marL="457200" indent="-457200" defTabSz="457200">
              <a:lnSpc>
                <a:spcPct val="100000"/>
              </a:lnSpc>
              <a:buClr>
                <a:srgbClr val="0070c0"/>
              </a:buClr>
              <a:buFont typeface="OpenSymbol"/>
              <a:buChar char="-"/>
            </a:pPr>
            <a:r>
              <a:rPr b="1" lang="fr-FR" sz="2800" strike="noStrike" u="none">
                <a:solidFill>
                  <a:srgbClr val="0070c0"/>
                </a:solidFill>
                <a:uFillTx/>
                <a:latin typeface="Gill Sans MT"/>
              </a:rPr>
              <a:t>la Moudaraba ;</a:t>
            </a:r>
            <a:r>
              <a:rPr b="1" lang="fr-FR" sz="2800" strike="noStrike" u="none">
                <a:solidFill>
                  <a:srgbClr val="00b050"/>
                </a:solidFill>
                <a:uFillTx/>
                <a:latin typeface="Gill Sans MT"/>
              </a:rPr>
              <a:t> </a:t>
            </a:r>
            <a:endParaRPr b="0" lang="en-US" sz="2800" strike="noStrike" u="none">
              <a:solidFill>
                <a:srgbClr val="000000"/>
              </a:solidFill>
              <a:uFillTx/>
              <a:latin typeface="Arial"/>
            </a:endParaRPr>
          </a:p>
          <a:p>
            <a:pPr marL="457200" indent="-457200" defTabSz="457200">
              <a:lnSpc>
                <a:spcPct val="100000"/>
              </a:lnSpc>
              <a:buClr>
                <a:srgbClr val="00b050"/>
              </a:buClr>
              <a:buFont typeface="OpenSymbol"/>
              <a:buChar char="-"/>
            </a:pPr>
            <a:r>
              <a:rPr b="1" lang="fr-FR" sz="2800" strike="noStrike" u="none">
                <a:solidFill>
                  <a:srgbClr val="00b050"/>
                </a:solidFill>
                <a:uFillTx/>
                <a:latin typeface="Gill Sans MT"/>
              </a:rPr>
              <a:t>l'Ijara ; </a:t>
            </a:r>
            <a:endParaRPr b="0" lang="en-US" sz="2800" strike="noStrike" u="none">
              <a:solidFill>
                <a:srgbClr val="000000"/>
              </a:solidFill>
              <a:uFillTx/>
              <a:latin typeface="Arial"/>
            </a:endParaRPr>
          </a:p>
          <a:p>
            <a:pPr marL="457200" indent="-457200" defTabSz="457200">
              <a:lnSpc>
                <a:spcPct val="100000"/>
              </a:lnSpc>
              <a:buClr>
                <a:srgbClr val="00b050"/>
              </a:buClr>
              <a:buFont typeface="OpenSymbol"/>
              <a:buChar char="-"/>
            </a:pPr>
            <a:r>
              <a:rPr b="1" lang="fr-FR" sz="2800" strike="noStrike" u="none">
                <a:solidFill>
                  <a:srgbClr val="00b050"/>
                </a:solidFill>
                <a:uFillTx/>
                <a:latin typeface="Gill Sans MT"/>
              </a:rPr>
              <a:t>le Salam ; </a:t>
            </a:r>
            <a:endParaRPr b="0" lang="en-US" sz="2800" strike="noStrike" u="none">
              <a:solidFill>
                <a:srgbClr val="000000"/>
              </a:solidFill>
              <a:uFillTx/>
              <a:latin typeface="Arial"/>
            </a:endParaRPr>
          </a:p>
          <a:p>
            <a:pPr marL="457200" indent="-457200" defTabSz="457200">
              <a:lnSpc>
                <a:spcPct val="100000"/>
              </a:lnSpc>
              <a:buClr>
                <a:srgbClr val="00b050"/>
              </a:buClr>
              <a:buFont typeface="OpenSymbol"/>
              <a:buChar char="-"/>
            </a:pPr>
            <a:r>
              <a:rPr b="1" lang="fr-FR" sz="2800" strike="noStrike" u="none">
                <a:solidFill>
                  <a:srgbClr val="00b050"/>
                </a:solidFill>
                <a:uFillTx/>
                <a:latin typeface="Gill Sans MT"/>
              </a:rPr>
              <a:t>l'Istisna’a ; </a:t>
            </a:r>
            <a:endParaRPr b="0" lang="en-US" sz="2800" strike="noStrike" u="none">
              <a:solidFill>
                <a:srgbClr val="000000"/>
              </a:solidFill>
              <a:uFillTx/>
              <a:latin typeface="Arial"/>
            </a:endParaRPr>
          </a:p>
          <a:p>
            <a:pPr marL="457200" indent="-457200" defTabSz="457200">
              <a:lnSpc>
                <a:spcPct val="100000"/>
              </a:lnSpc>
              <a:buClr>
                <a:srgbClr val="00b050"/>
              </a:buClr>
              <a:buFont typeface="OpenSymbol"/>
              <a:buChar char="-"/>
            </a:pPr>
            <a:r>
              <a:rPr b="1" lang="fr-FR" sz="2800" strike="noStrike" u="none">
                <a:solidFill>
                  <a:srgbClr val="00b050"/>
                </a:solidFill>
                <a:uFillTx/>
                <a:latin typeface="Gill Sans MT"/>
              </a:rPr>
              <a:t>les comptes de dépôts ;  </a:t>
            </a:r>
            <a:endParaRPr b="0" lang="en-US" sz="2800" strike="noStrike" u="none">
              <a:solidFill>
                <a:srgbClr val="000000"/>
              </a:solidFill>
              <a:uFillTx/>
              <a:latin typeface="Arial"/>
            </a:endParaRPr>
          </a:p>
          <a:p>
            <a:pPr marL="457200" indent="-457200" defTabSz="457200">
              <a:lnSpc>
                <a:spcPct val="100000"/>
              </a:lnSpc>
              <a:buClr>
                <a:srgbClr val="c00000"/>
              </a:buClr>
              <a:buFont typeface="OpenSymbol"/>
              <a:buChar char="-"/>
            </a:pPr>
            <a:r>
              <a:rPr b="1" lang="fr-FR" sz="2800" strike="noStrike" u="none">
                <a:solidFill>
                  <a:srgbClr val="c00000"/>
                </a:solidFill>
                <a:uFillTx/>
                <a:latin typeface="Gill Sans MT"/>
              </a:rPr>
              <a:t>les dépôts en comptes d’investissement </a:t>
            </a:r>
            <a:r>
              <a:rPr b="1" lang="fr-FR" sz="2800" strike="noStrike" u="none">
                <a:solidFill>
                  <a:srgbClr val="0070c0"/>
                </a:solidFill>
                <a:uFillTx/>
                <a:latin typeface="Gill Sans MT"/>
              </a:rPr>
              <a:t>(LF 2023- exonération IBS pour 05 ans).</a:t>
            </a:r>
            <a:endParaRPr b="0" lang="en-US" sz="2800" strike="noStrike" u="none">
              <a:solidFill>
                <a:srgbClr val="000000"/>
              </a:solidFill>
              <a:uFillTx/>
              <a:latin typeface="Arial"/>
            </a:endParaRPr>
          </a:p>
          <a:p>
            <a:pPr algn="just" defTabSz="457200">
              <a:lnSpc>
                <a:spcPct val="100000"/>
              </a:lnSpc>
              <a:tabLst>
                <a:tab algn="l" pos="0"/>
              </a:tabLst>
            </a:pPr>
            <a:r>
              <a:rPr b="0" lang="fr-FR" sz="2800" strike="noStrike" u="none">
                <a:solidFill>
                  <a:srgbClr val="000000"/>
                </a:solidFill>
                <a:uFillTx/>
                <a:latin typeface="Calibri"/>
                <a:ea typeface="Times New Roman"/>
              </a:rPr>
              <a:t>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7"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E0474AE2-8A17-4B7A-9C07-D69CAB14B9B8}"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18"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19" name="Rectangle 2"/>
          <p:cNvSpPr/>
          <p:nvPr/>
        </p:nvSpPr>
        <p:spPr>
          <a:xfrm>
            <a:off x="466560" y="1138320"/>
            <a:ext cx="8911800" cy="47862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1" lang="fr-FR" sz="2800" strike="noStrike" u="none">
                <a:solidFill>
                  <a:srgbClr val="0070c0"/>
                </a:solidFill>
                <a:uFillTx/>
                <a:latin typeface="Gill Sans MT"/>
              </a:rPr>
              <a:t>-La Mourabaha</a:t>
            </a:r>
            <a:r>
              <a:rPr b="0" lang="fr-FR" sz="2800" strike="noStrike" u="none">
                <a:solidFill>
                  <a:srgbClr val="0070c0"/>
                </a:solidFill>
                <a:uFillTx/>
                <a:latin typeface="Gill Sans MT"/>
              </a:rPr>
              <a:t> </a:t>
            </a:r>
            <a:r>
              <a:rPr b="0" lang="fr-FR" sz="2800" strike="noStrike" u="none">
                <a:solidFill>
                  <a:srgbClr val="000000"/>
                </a:solidFill>
                <a:uFillTx/>
                <a:latin typeface="Gill Sans MT"/>
              </a:rPr>
              <a:t>est un contrat en vertu duquel la banque ou l’établissement financier </a:t>
            </a:r>
            <a:r>
              <a:rPr b="1" lang="fr-FR" sz="2800" strike="noStrike" u="none">
                <a:solidFill>
                  <a:srgbClr val="00b050"/>
                </a:solidFill>
                <a:uFillTx/>
                <a:latin typeface="Gill Sans MT"/>
              </a:rPr>
              <a:t>vend à un client </a:t>
            </a:r>
            <a:r>
              <a:rPr b="0" lang="fr-FR" sz="2800" strike="noStrike" u="none">
                <a:solidFill>
                  <a:srgbClr val="000000"/>
                </a:solidFill>
                <a:uFillTx/>
                <a:latin typeface="Gill Sans MT"/>
              </a:rPr>
              <a:t>un bien déterminé, meuble ou immeuble, propriété de la banque ou de l’établissement financier, au coût de son acquisition </a:t>
            </a:r>
            <a:r>
              <a:rPr b="1" lang="fr-FR" sz="2800" strike="noStrike" u="none">
                <a:solidFill>
                  <a:srgbClr val="00b050"/>
                </a:solidFill>
                <a:uFillTx/>
                <a:latin typeface="Gill Sans MT"/>
              </a:rPr>
              <a:t>augmenté d’une marge bénéficiaire </a:t>
            </a:r>
            <a:r>
              <a:rPr b="0" lang="fr-FR" sz="2800" strike="noStrike" u="none">
                <a:solidFill>
                  <a:srgbClr val="000000"/>
                </a:solidFill>
                <a:uFillTx/>
                <a:latin typeface="Gill Sans MT"/>
              </a:rPr>
              <a:t>convenus d’avance, et selon des modalités de paiement, arrêtées entre les deux parties.</a:t>
            </a: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PlaceHolder 1"/>
          <p:cNvSpPr>
            <a:spLocks noGrp="1"/>
          </p:cNvSpPr>
          <p:nvPr>
            <p:ph/>
          </p:nvPr>
        </p:nvSpPr>
        <p:spPr>
          <a:xfrm>
            <a:off x="1005840" y="692640"/>
            <a:ext cx="9130320" cy="5998680"/>
          </a:xfrm>
          <a:prstGeom prst="rect">
            <a:avLst/>
          </a:prstGeom>
          <a:solidFill>
            <a:schemeClr val="lt1"/>
          </a:solidFill>
          <a:ln w="25560">
            <a:solidFill>
              <a:schemeClr val="accent1"/>
            </a:solidFill>
            <a:round/>
          </a:ln>
        </p:spPr>
        <p:txBody>
          <a:bodyPr lIns="91440" rIns="91440" tIns="45720" bIns="45720" anchor="t">
            <a:noAutofit/>
          </a:bodyPr>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r>
              <a:rPr b="1" lang="fr-FR" sz="2800" strike="noStrike" u="none">
                <a:solidFill>
                  <a:srgbClr val="c00000"/>
                </a:solidFill>
                <a:uFillTx/>
                <a:latin typeface="Calibri"/>
              </a:rPr>
              <a:t>II-Equilibres budgétaires 2025-2027</a:t>
            </a:r>
            <a:endParaRPr b="0" lang="fr-FR" sz="2800" strike="noStrike" u="none">
              <a:solidFill>
                <a:schemeClr val="dk1"/>
              </a:solidFill>
              <a:uFillTx/>
              <a:latin typeface="Calibri"/>
            </a:endParaRPr>
          </a:p>
          <a:p>
            <a:pPr marL="343080" indent="-343080" defTabSz="914400">
              <a:lnSpc>
                <a:spcPct val="100000"/>
              </a:lnSpc>
              <a:spcBef>
                <a:spcPts val="561"/>
              </a:spcBef>
              <a:buNone/>
              <a:tabLst>
                <a:tab algn="l" pos="0"/>
              </a:tabLst>
            </a:pPr>
            <a:endParaRPr b="0" lang="fr-FR" sz="2800" strike="noStrike" u="none">
              <a:solidFill>
                <a:schemeClr val="dk1"/>
              </a:solidFill>
              <a:uFillTx/>
              <a:latin typeface="Calibri"/>
            </a:endParaRPr>
          </a:p>
        </p:txBody>
      </p:sp>
      <p:sp>
        <p:nvSpPr>
          <p:cNvPr id="650" name="PlaceHolder 2"/>
          <p:cNvSpPr>
            <a:spLocks noGrp="1"/>
          </p:cNvSpPr>
          <p:nvPr>
            <p:ph type="sldNum" idx="163"/>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CB37629C-C8F6-47BD-81F3-F47C66835714}" type="slidenum">
              <a:rPr b="0" lang="es-ES" sz="1400" strike="noStrike" u="none">
                <a:solidFill>
                  <a:srgbClr val="000000"/>
                </a:solidFill>
                <a:uFillTx/>
                <a:latin typeface="Arial"/>
              </a:rPr>
              <a:t>8</a:t>
            </a:fld>
            <a:endParaRPr b="0" lang="en-US"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nodeType="clickEffect" fill="hold">
                      <p:stCondLst>
                        <p:cond delay="indefinite"/>
                      </p:stCondLst>
                      <p:childTnLst>
                        <p:par>
                          <p:cTn id="52" nodeType="withEffect" fill="hold">
                            <p:stCondLst>
                              <p:cond delay="0"/>
                            </p:stCondLst>
                            <p:childTnLst>
                              <p:par>
                                <p:cTn id="53" nodeType="clickEffect" fill="hold" presetClass="entr" presetID="22" presetSubtype="4">
                                  <p:stCondLst>
                                    <p:cond delay="0"/>
                                  </p:stCondLst>
                                  <p:childTnLst>
                                    <p:set>
                                      <p:cBhvr>
                                        <p:cTn id="54" dur="1" fill="hold">
                                          <p:stCondLst>
                                            <p:cond delay="0"/>
                                          </p:stCondLst>
                                        </p:cTn>
                                        <p:tgtEl>
                                          <p:spTgt spid="649"/>
                                        </p:tgtEl>
                                        <p:attrNameLst>
                                          <p:attrName>style.visibility</p:attrName>
                                        </p:attrNameLst>
                                      </p:cBhvr>
                                      <p:to>
                                        <p:strVal val="visible"/>
                                      </p:to>
                                    </p:set>
                                    <p:animEffect filter="wipe(down)" transition="in">
                                      <p:cBhvr additive="repl">
                                        <p:cTn id="55" dur="5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0"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8469A506-DA9A-4B16-B628-7FD1FCDE38E4}"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21"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22" name="Rectangle 2"/>
          <p:cNvSpPr/>
          <p:nvPr/>
        </p:nvSpPr>
        <p:spPr>
          <a:xfrm>
            <a:off x="326880" y="1504080"/>
            <a:ext cx="8911800" cy="43592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1" lang="fr-FR" sz="2800" strike="noStrike" u="none">
                <a:solidFill>
                  <a:srgbClr val="0070c0"/>
                </a:solidFill>
                <a:uFillTx/>
                <a:latin typeface="Gill Sans MT"/>
              </a:rPr>
              <a:t>-La Moucharaka</a:t>
            </a:r>
            <a:r>
              <a:rPr b="0" lang="fr-FR" sz="2800" strike="noStrike" u="none">
                <a:solidFill>
                  <a:srgbClr val="0070c0"/>
                </a:solidFill>
                <a:uFillTx/>
                <a:latin typeface="Gill Sans MT"/>
              </a:rPr>
              <a:t> </a:t>
            </a:r>
            <a:r>
              <a:rPr b="0" lang="fr-FR" sz="2800" strike="noStrike" u="none">
                <a:solidFill>
                  <a:srgbClr val="000000"/>
                </a:solidFill>
                <a:uFillTx/>
                <a:latin typeface="Gill Sans MT"/>
              </a:rPr>
              <a:t>est un contrat entre une banque ou un établissement financier et une ou plusieurs parties ayant pour objet </a:t>
            </a:r>
            <a:r>
              <a:rPr b="1" lang="fr-FR" sz="2800" strike="noStrike" u="none">
                <a:solidFill>
                  <a:srgbClr val="00b050"/>
                </a:solidFill>
                <a:uFillTx/>
                <a:latin typeface="Gill Sans MT"/>
              </a:rPr>
              <a:t>la participation dans le capital </a:t>
            </a:r>
            <a:r>
              <a:rPr b="0" lang="fr-FR" sz="2800" strike="noStrike" u="none">
                <a:solidFill>
                  <a:srgbClr val="000000"/>
                </a:solidFill>
                <a:uFillTx/>
                <a:latin typeface="Gill Sans MT"/>
              </a:rPr>
              <a:t>d'une entreprise, dans un projet ou dans des opérations commerciales en vue de la </a:t>
            </a:r>
            <a:r>
              <a:rPr b="1" lang="fr-FR" sz="2800" strike="noStrike" u="none">
                <a:solidFill>
                  <a:srgbClr val="00b050"/>
                </a:solidFill>
                <a:uFillTx/>
                <a:latin typeface="Gill Sans MT"/>
              </a:rPr>
              <a:t>réalisation de profits.</a:t>
            </a: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3"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2E93D373-3C2E-4E4A-A541-064A95265334}"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24"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25" name="Rectangle 2"/>
          <p:cNvSpPr/>
          <p:nvPr/>
        </p:nvSpPr>
        <p:spPr>
          <a:xfrm>
            <a:off x="362160" y="1347480"/>
            <a:ext cx="8911800" cy="35053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1" lang="fr-FR" sz="2800" strike="noStrike" u="none">
                <a:solidFill>
                  <a:srgbClr val="0070c0"/>
                </a:solidFill>
                <a:uFillTx/>
                <a:latin typeface="Gill Sans MT"/>
              </a:rPr>
              <a:t>-La Moudaraba</a:t>
            </a:r>
            <a:r>
              <a:rPr b="0" lang="fr-FR" sz="2800" strike="noStrike" u="none">
                <a:solidFill>
                  <a:srgbClr val="0070c0"/>
                </a:solidFill>
                <a:uFillTx/>
                <a:latin typeface="Gill Sans MT"/>
              </a:rPr>
              <a:t> </a:t>
            </a:r>
            <a:r>
              <a:rPr b="0" lang="fr-FR" sz="2800" strike="noStrike" u="none">
                <a:solidFill>
                  <a:srgbClr val="000000"/>
                </a:solidFill>
                <a:uFillTx/>
                <a:latin typeface="Gill Sans MT"/>
              </a:rPr>
              <a:t>est un contrat en vertu duquel une banque ou un établissement financier, dénommé bailleur de fonds, </a:t>
            </a:r>
            <a:r>
              <a:rPr b="1" lang="fr-FR" sz="2800" strike="noStrike" u="none">
                <a:solidFill>
                  <a:srgbClr val="00b050"/>
                </a:solidFill>
                <a:uFillTx/>
                <a:latin typeface="Gill Sans MT"/>
              </a:rPr>
              <a:t>fourni le capital </a:t>
            </a:r>
            <a:r>
              <a:rPr b="0" lang="fr-FR" sz="2800" strike="noStrike" u="none">
                <a:solidFill>
                  <a:srgbClr val="000000"/>
                </a:solidFill>
                <a:uFillTx/>
                <a:latin typeface="Gill Sans MT"/>
              </a:rPr>
              <a:t>nécessaire à un </a:t>
            </a:r>
            <a:r>
              <a:rPr b="1" lang="fr-FR" sz="2800" strike="noStrike" u="none">
                <a:solidFill>
                  <a:srgbClr val="00b050"/>
                </a:solidFill>
                <a:uFillTx/>
                <a:latin typeface="Gill Sans MT"/>
              </a:rPr>
              <a:t>entrepreneur qui apporte son travail </a:t>
            </a:r>
            <a:r>
              <a:rPr b="0" lang="fr-FR" sz="2800" strike="noStrike" u="none">
                <a:solidFill>
                  <a:srgbClr val="000000"/>
                </a:solidFill>
                <a:uFillTx/>
                <a:latin typeface="Gill Sans MT"/>
              </a:rPr>
              <a:t>dans un projet en vue de la réalisation de profits.</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6"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63C4DD42-6ED3-49B0-A860-F285E639B48A}"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27"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28" name="Rectangle 2"/>
          <p:cNvSpPr/>
          <p:nvPr/>
        </p:nvSpPr>
        <p:spPr>
          <a:xfrm>
            <a:off x="177120" y="1164600"/>
            <a:ext cx="8911800" cy="43592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1" lang="fr-FR" sz="2800" strike="noStrike" u="none">
                <a:solidFill>
                  <a:srgbClr val="0070c0"/>
                </a:solidFill>
                <a:uFillTx/>
                <a:latin typeface="Gill Sans MT"/>
              </a:rPr>
              <a:t>-L’Ijara</a:t>
            </a:r>
            <a:r>
              <a:rPr b="0" lang="fr-FR" sz="2800" strike="noStrike" u="none">
                <a:solidFill>
                  <a:srgbClr val="0070c0"/>
                </a:solidFill>
                <a:uFillTx/>
                <a:latin typeface="Gill Sans MT"/>
              </a:rPr>
              <a:t> </a:t>
            </a:r>
            <a:r>
              <a:rPr b="0" lang="fr-FR" sz="2800" strike="noStrike" u="none">
                <a:solidFill>
                  <a:srgbClr val="000000"/>
                </a:solidFill>
                <a:uFillTx/>
                <a:latin typeface="Gill Sans MT"/>
              </a:rPr>
              <a:t>est un </a:t>
            </a:r>
            <a:r>
              <a:rPr b="1" lang="fr-FR" sz="2800" strike="noStrike" u="none">
                <a:solidFill>
                  <a:srgbClr val="00b050"/>
                </a:solidFill>
                <a:uFillTx/>
                <a:latin typeface="Gill Sans MT"/>
              </a:rPr>
              <a:t>contrat de location </a:t>
            </a:r>
            <a:r>
              <a:rPr b="0" lang="fr-FR" sz="2800" strike="noStrike" u="none">
                <a:solidFill>
                  <a:srgbClr val="000000"/>
                </a:solidFill>
                <a:uFillTx/>
                <a:latin typeface="Gill Sans MT"/>
              </a:rPr>
              <a:t>au terme duquel la banque ou l’établissement financier, dénommé bailleur, met à la disposition d’un client, dénommé preneur, à titre locatif, un bien meuble ou immeuble, dont il est propriétaire, pour une période déterminée, en contrepartie de </a:t>
            </a:r>
            <a:r>
              <a:rPr b="1" lang="fr-FR" sz="2800" strike="noStrike" u="none">
                <a:solidFill>
                  <a:srgbClr val="00b050"/>
                </a:solidFill>
                <a:uFillTx/>
                <a:latin typeface="Gill Sans MT"/>
              </a:rPr>
              <a:t>paiement d’un loyer </a:t>
            </a:r>
            <a:r>
              <a:rPr b="0" lang="fr-FR" sz="2800" strike="noStrike" u="none">
                <a:solidFill>
                  <a:srgbClr val="000000"/>
                </a:solidFill>
                <a:uFillTx/>
                <a:latin typeface="Gill Sans MT"/>
              </a:rPr>
              <a:t>fixé dans le contrat.</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9"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C7FF38B9-8D5C-4E5C-9B40-94FA30E79F1D}"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30"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31" name="Rectangle 2"/>
          <p:cNvSpPr/>
          <p:nvPr/>
        </p:nvSpPr>
        <p:spPr>
          <a:xfrm>
            <a:off x="326880" y="1686960"/>
            <a:ext cx="8911800" cy="35053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1" lang="fr-FR" sz="2800" strike="noStrike" u="none">
                <a:solidFill>
                  <a:srgbClr val="0070c0"/>
                </a:solidFill>
                <a:uFillTx/>
                <a:latin typeface="Gill Sans MT"/>
              </a:rPr>
              <a:t>-Le Salam</a:t>
            </a:r>
            <a:r>
              <a:rPr b="0" lang="fr-FR" sz="2800" strike="noStrike" u="none">
                <a:solidFill>
                  <a:srgbClr val="000000"/>
                </a:solidFill>
                <a:uFillTx/>
                <a:latin typeface="Gill Sans MT"/>
              </a:rPr>
              <a:t> est un contrat par lequel la banque ou l’établissement financier intervient en qualité </a:t>
            </a:r>
            <a:r>
              <a:rPr b="1" lang="fr-FR" sz="2800" strike="noStrike" u="none">
                <a:solidFill>
                  <a:srgbClr val="00b050"/>
                </a:solidFill>
                <a:uFillTx/>
                <a:latin typeface="Gill Sans MT"/>
              </a:rPr>
              <a:t>d’acquéreur d’une marchandise</a:t>
            </a:r>
            <a:r>
              <a:rPr b="0" lang="fr-FR" sz="2800" strike="noStrike" u="none">
                <a:solidFill>
                  <a:srgbClr val="000000"/>
                </a:solidFill>
                <a:uFillTx/>
                <a:latin typeface="Gill Sans MT"/>
              </a:rPr>
              <a:t>, qui lui sera livrée à terme par son client, en contrepartie d’un paiement comptant et immédiat.</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2"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31FD4D6C-0D32-4843-A00B-C65F17331E37}"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33"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34" name="Rectangle 2"/>
          <p:cNvSpPr/>
          <p:nvPr/>
        </p:nvSpPr>
        <p:spPr>
          <a:xfrm>
            <a:off x="492840" y="1383120"/>
            <a:ext cx="8911800" cy="43592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1" lang="fr-FR" sz="2800" strike="noStrike" u="none">
                <a:solidFill>
                  <a:srgbClr val="0070c0"/>
                </a:solidFill>
                <a:uFillTx/>
                <a:latin typeface="Gill Sans MT"/>
              </a:rPr>
              <a:t>-L’Istisna’a</a:t>
            </a:r>
            <a:r>
              <a:rPr b="0" lang="fr-FR" sz="2800" strike="noStrike" u="none">
                <a:solidFill>
                  <a:srgbClr val="0070c0"/>
                </a:solidFill>
                <a:uFillTx/>
                <a:latin typeface="Gill Sans MT"/>
              </a:rPr>
              <a:t> </a:t>
            </a:r>
            <a:r>
              <a:rPr b="0" lang="fr-FR" sz="2800" strike="noStrike" u="none">
                <a:solidFill>
                  <a:srgbClr val="000000"/>
                </a:solidFill>
                <a:uFillTx/>
                <a:latin typeface="Gill Sans MT"/>
              </a:rPr>
              <a:t>est un contrat en vertu duquel la banque ou l’établissement financier, s’engage à livrer à son client, donneur d’ordre, ou à acheter auprès d’un fabricant, un bien à fabriquer selon des caractéristiques définies et convenues entre les parties, à un prix fixé, selon des modalités de paiement préalablement arrêtées par les deux parties.</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5"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AB291E50-1FF0-484E-BF1B-CC4095323FBA}"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36" name="PlaceHolder 1"/>
          <p:cNvSpPr>
            <a:spLocks noGrp="1"/>
          </p:cNvSpPr>
          <p:nvPr>
            <p:ph type="title"/>
          </p:nvPr>
        </p:nvSpPr>
        <p:spPr>
          <a:xfrm>
            <a:off x="329040" y="177948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37" name="Rectangle 2"/>
          <p:cNvSpPr/>
          <p:nvPr/>
        </p:nvSpPr>
        <p:spPr>
          <a:xfrm>
            <a:off x="254160" y="929160"/>
            <a:ext cx="8911800" cy="39322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1" lang="fr-FR" sz="2800" strike="noStrike" u="none">
                <a:solidFill>
                  <a:srgbClr val="0070c0"/>
                </a:solidFill>
                <a:uFillTx/>
                <a:latin typeface="Gill Sans MT"/>
              </a:rPr>
              <a:t>-Les comptes de dépôts</a:t>
            </a:r>
            <a:r>
              <a:rPr b="1" lang="fr-FR" sz="2800" strike="noStrike" u="none">
                <a:solidFill>
                  <a:srgbClr val="000000"/>
                </a:solidFill>
                <a:uFillTx/>
                <a:latin typeface="Gill Sans MT"/>
              </a:rPr>
              <a:t>,</a:t>
            </a:r>
            <a:r>
              <a:rPr b="0" lang="fr-FR" sz="2800" strike="noStrike" u="none">
                <a:solidFill>
                  <a:srgbClr val="000000"/>
                </a:solidFill>
                <a:uFillTx/>
                <a:latin typeface="Gill Sans MT"/>
              </a:rPr>
              <a:t> sont des comptes abritant des fonds confiés à une banque par des particuliers ou des entités, avec l’engagement de restituer ces fonds ou leur équivalent, au déposant ou à une autre personne désignée, à la demande ou selon des conditions convenues d’avance.</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8"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38ADA512-8F93-4E52-8435-423D1ECC4467}"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39"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40" name="Rectangle 2"/>
          <p:cNvSpPr/>
          <p:nvPr/>
        </p:nvSpPr>
        <p:spPr>
          <a:xfrm>
            <a:off x="241920" y="1425600"/>
            <a:ext cx="8911800" cy="39322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1" lang="fr-FR" sz="2800" strike="noStrike" u="none">
                <a:solidFill>
                  <a:srgbClr val="0070c0"/>
                </a:solidFill>
                <a:uFillTx/>
                <a:latin typeface="Gill Sans MT"/>
              </a:rPr>
              <a:t>-Les dépôts en comptes d’investissement,</a:t>
            </a:r>
            <a:r>
              <a:rPr b="0" lang="fr-FR" sz="2800" strike="noStrike" u="none">
                <a:solidFill>
                  <a:srgbClr val="0070c0"/>
                </a:solidFill>
                <a:uFillTx/>
                <a:latin typeface="Gill Sans MT"/>
              </a:rPr>
              <a:t> </a:t>
            </a:r>
            <a:r>
              <a:rPr b="0" lang="fr-FR" sz="2800" strike="noStrike" u="none">
                <a:solidFill>
                  <a:srgbClr val="000000"/>
                </a:solidFill>
                <a:uFillTx/>
                <a:latin typeface="Gill Sans MT"/>
              </a:rPr>
              <a:t>sont des </a:t>
            </a:r>
            <a:r>
              <a:rPr b="1" lang="fr-FR" sz="2800" strike="noStrike" u="none">
                <a:solidFill>
                  <a:srgbClr val="00b050"/>
                </a:solidFill>
                <a:uFillTx/>
                <a:latin typeface="Gill Sans MT"/>
              </a:rPr>
              <a:t>placements à terme </a:t>
            </a:r>
            <a:r>
              <a:rPr b="0" lang="fr-FR" sz="2800" strike="noStrike" u="none">
                <a:solidFill>
                  <a:srgbClr val="000000"/>
                </a:solidFill>
                <a:uFillTx/>
                <a:latin typeface="Gill Sans MT"/>
              </a:rPr>
              <a:t>laissés à la disposition de la banque par le déposant dans le but d’être </a:t>
            </a:r>
            <a:r>
              <a:rPr b="1" lang="fr-FR" sz="2800" strike="noStrike" u="none">
                <a:solidFill>
                  <a:srgbClr val="00b050"/>
                </a:solidFill>
                <a:uFillTx/>
                <a:latin typeface="Gill Sans MT"/>
              </a:rPr>
              <a:t>investis dans des financements islamiques et d’en générer des profits.</a:t>
            </a: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1"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DE0BC2F3-83FE-45BF-820A-A9396BE15DFD}"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42"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43" name="Rectangle 2"/>
          <p:cNvSpPr/>
          <p:nvPr/>
        </p:nvSpPr>
        <p:spPr>
          <a:xfrm>
            <a:off x="179280" y="328320"/>
            <a:ext cx="8911800" cy="47862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r>
              <a:rPr b="0" lang="fr-FR" sz="2800" strike="noStrike" u="none">
                <a:solidFill>
                  <a:srgbClr val="000000"/>
                </a:solidFill>
                <a:uFillTx/>
                <a:latin typeface="Gill Sans MT"/>
              </a:rPr>
              <a:t>Il est entendu par </a:t>
            </a:r>
            <a:r>
              <a:rPr b="1" lang="fr-FR" sz="2800" strike="noStrike" u="none">
                <a:solidFill>
                  <a:srgbClr val="00b050"/>
                </a:solidFill>
                <a:uFillTx/>
                <a:latin typeface="Gill Sans MT"/>
              </a:rPr>
              <a:t>«guichet de finance islamique»,</a:t>
            </a:r>
            <a:r>
              <a:rPr b="0" lang="fr-FR" sz="2800" strike="noStrike" u="none">
                <a:solidFill>
                  <a:srgbClr val="00b050"/>
                </a:solidFill>
                <a:uFillTx/>
                <a:latin typeface="Gill Sans MT"/>
              </a:rPr>
              <a:t> </a:t>
            </a:r>
            <a:r>
              <a:rPr b="0" lang="fr-FR" sz="2800" strike="noStrike" u="none">
                <a:solidFill>
                  <a:srgbClr val="000000"/>
                </a:solidFill>
                <a:uFillTx/>
                <a:latin typeface="Gill Sans MT"/>
              </a:rPr>
              <a:t>la structure chargée exclusivement des services et des produits de finance islamique, au niveau de la banque ou de l’établissement financier.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r>
              <a:rPr b="0" lang="fr-FR" sz="2800" strike="noStrike" u="none">
                <a:solidFill>
                  <a:srgbClr val="000000"/>
                </a:solidFill>
                <a:uFillTx/>
                <a:latin typeface="Gill Sans MT"/>
              </a:rPr>
              <a:t>Le « guichet de finance islamique », </a:t>
            </a:r>
            <a:r>
              <a:rPr b="1" lang="fr-FR" sz="2800" strike="noStrike" u="none">
                <a:solidFill>
                  <a:srgbClr val="0070c0"/>
                </a:solidFill>
                <a:uFillTx/>
                <a:latin typeface="Gill Sans MT"/>
              </a:rPr>
              <a:t>doit être financièrement indépendant</a:t>
            </a:r>
            <a:r>
              <a:rPr b="0" lang="fr-FR" sz="2800" strike="noStrike" u="none">
                <a:solidFill>
                  <a:srgbClr val="000000"/>
                </a:solidFill>
                <a:uFillTx/>
                <a:latin typeface="Gill Sans MT"/>
              </a:rPr>
              <a:t> des autres structures de la banque ou de l'établissement financier.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4"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34AEFD18-974F-4B36-BEE4-7BCAEE675D37}"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45"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46" name="Rectangle 2"/>
          <p:cNvSpPr/>
          <p:nvPr/>
        </p:nvSpPr>
        <p:spPr>
          <a:xfrm>
            <a:off x="179280" y="328320"/>
            <a:ext cx="8911800" cy="52131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r>
              <a:rPr b="1" lang="fr-FR" sz="2800" strike="noStrike" u="none">
                <a:solidFill>
                  <a:srgbClr val="00b050"/>
                </a:solidFill>
                <a:uFillTx/>
                <a:latin typeface="Gill Sans MT"/>
              </a:rPr>
              <a:t>La comptabilité </a:t>
            </a:r>
            <a:r>
              <a:rPr b="0" lang="fr-FR" sz="2800" strike="noStrike" u="none">
                <a:solidFill>
                  <a:srgbClr val="000000"/>
                </a:solidFill>
                <a:uFillTx/>
                <a:latin typeface="Gill Sans MT"/>
              </a:rPr>
              <a:t>du «guichet de finance islamique», </a:t>
            </a:r>
            <a:r>
              <a:rPr b="1" lang="fr-FR" sz="2800" strike="noStrike" u="none">
                <a:solidFill>
                  <a:srgbClr val="0070c0"/>
                </a:solidFill>
                <a:uFillTx/>
                <a:latin typeface="Gill Sans MT"/>
              </a:rPr>
              <a:t>doit être totalement séparée </a:t>
            </a:r>
            <a:r>
              <a:rPr b="0" lang="fr-FR" sz="2800" strike="noStrike" u="none">
                <a:solidFill>
                  <a:srgbClr val="000000"/>
                </a:solidFill>
                <a:uFillTx/>
                <a:latin typeface="Gill Sans MT"/>
              </a:rPr>
              <a:t>de la comptabilité des autres structures de la banque ou de l’établissement financier.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r>
              <a:rPr b="0" lang="fr-FR" sz="2800" strike="noStrike" u="none">
                <a:solidFill>
                  <a:srgbClr val="000000"/>
                </a:solidFill>
                <a:uFillTx/>
                <a:latin typeface="Gill Sans MT"/>
              </a:rPr>
              <a:t>Cette séparation, doit notamment permettre </a:t>
            </a:r>
            <a:r>
              <a:rPr b="1" lang="fr-FR" sz="2800" strike="noStrike" u="none">
                <a:solidFill>
                  <a:srgbClr val="0070c0"/>
                </a:solidFill>
                <a:uFillTx/>
                <a:latin typeface="Gill Sans MT"/>
              </a:rPr>
              <a:t>l’établissement de l’ensemble des états financiers</a:t>
            </a:r>
            <a:r>
              <a:rPr b="0" lang="fr-FR" sz="2800" strike="noStrike" u="none">
                <a:solidFill>
                  <a:srgbClr val="000000"/>
                </a:solidFill>
                <a:uFillTx/>
                <a:latin typeface="Gill Sans MT"/>
              </a:rPr>
              <a:t>, exclusivement dédiés à l’activité du «guichet de finance islamique».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7"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4CF12B35-EF4F-4383-88B8-FFF3AFD11C06}"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48"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49" name="Rectangle 2"/>
          <p:cNvSpPr/>
          <p:nvPr/>
        </p:nvSpPr>
        <p:spPr>
          <a:xfrm>
            <a:off x="179280" y="328320"/>
            <a:ext cx="8911800" cy="52131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r>
              <a:rPr b="1" lang="fr-FR" sz="2800" strike="noStrike" u="none">
                <a:solidFill>
                  <a:srgbClr val="0070c0"/>
                </a:solidFill>
                <a:uFillTx/>
                <a:latin typeface="Gill Sans MT"/>
              </a:rPr>
              <a:t>Les comptes client </a:t>
            </a:r>
            <a:r>
              <a:rPr b="0" lang="fr-FR" sz="2800" strike="noStrike" u="none">
                <a:solidFill>
                  <a:srgbClr val="000000"/>
                </a:solidFill>
                <a:uFillTx/>
                <a:latin typeface="Gill Sans MT"/>
              </a:rPr>
              <a:t>du « guichet de finance islamique », </a:t>
            </a:r>
            <a:r>
              <a:rPr b="1" lang="fr-FR" sz="2800" strike="noStrike" u="none">
                <a:solidFill>
                  <a:srgbClr val="00b050"/>
                </a:solidFill>
                <a:uFillTx/>
                <a:latin typeface="Gill Sans MT"/>
              </a:rPr>
              <a:t>doivent être indépendants </a:t>
            </a:r>
            <a:r>
              <a:rPr b="0" lang="fr-FR" sz="2800" strike="noStrike" u="none">
                <a:solidFill>
                  <a:srgbClr val="000000"/>
                </a:solidFill>
                <a:uFillTx/>
                <a:latin typeface="Gill Sans MT"/>
              </a:rPr>
              <a:t>du reste des comptes de la clientèle. </a:t>
            </a:r>
            <a:endParaRPr b="0" lang="en-US" sz="2800" strike="noStrike" u="none">
              <a:solidFill>
                <a:srgbClr val="000000"/>
              </a:solidFill>
              <a:uFillTx/>
              <a:latin typeface="Arial"/>
            </a:endParaRPr>
          </a:p>
          <a:p>
            <a:pPr defTabSz="457200">
              <a:lnSpc>
                <a:spcPct val="100000"/>
              </a:lnSpc>
            </a:pP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r>
              <a:rPr b="0" lang="fr-FR" sz="2800" strike="noStrike" u="none">
                <a:solidFill>
                  <a:srgbClr val="000000"/>
                </a:solidFill>
                <a:uFillTx/>
                <a:latin typeface="Gill Sans MT"/>
              </a:rPr>
              <a:t>L’indépendance du «guichet de finance islamique» est assurée par une </a:t>
            </a:r>
            <a:r>
              <a:rPr b="1" lang="fr-FR" sz="2800" strike="noStrike" u="none">
                <a:solidFill>
                  <a:srgbClr val="ff0000"/>
                </a:solidFill>
                <a:uFillTx/>
                <a:latin typeface="Gill Sans MT"/>
              </a:rPr>
              <a:t>organisation et un personnel exclusivement dédiés</a:t>
            </a:r>
            <a:r>
              <a:rPr b="0" lang="fr-FR" sz="2800" strike="noStrike" u="none">
                <a:solidFill>
                  <a:srgbClr val="000000"/>
                </a:solidFill>
                <a:uFillTx/>
                <a:latin typeface="Gill Sans MT"/>
              </a:rPr>
              <a:t>, y compris au niveau du réseau de la banque ou de l’établissement financier.</a:t>
            </a:r>
            <a:endParaRPr b="0" lang="en-US" sz="2800" strike="noStrike" u="none">
              <a:solidFill>
                <a:srgbClr val="000000"/>
              </a:solidFill>
              <a:uFillTx/>
              <a:latin typeface="Arial"/>
            </a:endParaRPr>
          </a:p>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PlaceHolder 1"/>
          <p:cNvSpPr>
            <a:spLocks noGrp="1"/>
          </p:cNvSpPr>
          <p:nvPr>
            <p:ph type="title"/>
          </p:nvPr>
        </p:nvSpPr>
        <p:spPr>
          <a:xfrm>
            <a:off x="896400" y="365760"/>
            <a:ext cx="10972440" cy="887760"/>
          </a:xfrm>
          <a:prstGeom prst="rect">
            <a:avLst/>
          </a:prstGeom>
          <a:noFill/>
          <a:ln w="0">
            <a:noFill/>
          </a:ln>
        </p:spPr>
        <p:txBody>
          <a:bodyPr lIns="91440" rIns="91440" tIns="45720" bIns="45720" anchor="ctr">
            <a:normAutofit fontScale="25000" lnSpcReduction="19999"/>
          </a:bodyPr>
          <a:p>
            <a:pPr indent="0" defTabSz="914400">
              <a:lnSpc>
                <a:spcPct val="100000"/>
              </a:lnSpc>
              <a:buNone/>
            </a:pPr>
            <a:br>
              <a:rPr sz="4400"/>
            </a:br>
            <a:br>
              <a:rPr sz="4400"/>
            </a:br>
            <a:br>
              <a:rPr sz="4400"/>
            </a:br>
            <a:br>
              <a:rPr sz="4400"/>
            </a:br>
            <a:br>
              <a:rPr sz="4400"/>
            </a:br>
            <a:br>
              <a:rPr sz="4400"/>
            </a:br>
            <a:br>
              <a:rPr sz="4400"/>
            </a:br>
            <a:br>
              <a:rPr sz="4400"/>
            </a:br>
            <a:r>
              <a:rPr b="1" lang="fr-FR" sz="4400" strike="noStrike" u="none">
                <a:solidFill>
                  <a:schemeClr val="dk1"/>
                </a:solidFill>
                <a:uFillTx/>
                <a:latin typeface="Calibri"/>
              </a:rPr>
              <a:t>- Equilibre budgétaire 2025-2027 :</a:t>
            </a:r>
            <a:br>
              <a:rPr sz="4400"/>
            </a:br>
            <a:br>
              <a:rPr sz="4400"/>
            </a:br>
            <a:br>
              <a:rPr sz="4400"/>
            </a:br>
            <a:br>
              <a:rPr sz="4400"/>
            </a:br>
            <a:br>
              <a:rPr sz="4400"/>
            </a:br>
            <a:br>
              <a:rPr sz="4400"/>
            </a:br>
            <a:br>
              <a:rPr sz="4400"/>
            </a:br>
            <a:br>
              <a:rPr sz="4400"/>
            </a:br>
            <a:endParaRPr b="0" lang="fr-FR" sz="4400" strike="noStrike" u="none">
              <a:solidFill>
                <a:schemeClr val="dk1"/>
              </a:solidFill>
              <a:uFillTx/>
              <a:latin typeface="Calibri"/>
            </a:endParaRPr>
          </a:p>
        </p:txBody>
      </p:sp>
      <p:graphicFrame>
        <p:nvGraphicFramePr>
          <p:cNvPr id="652" name="Espace réservé du contenu 4"/>
          <p:cNvGraphicFramePr/>
          <p:nvPr/>
        </p:nvGraphicFramePr>
        <p:xfrm>
          <a:off x="274680" y="1714320"/>
          <a:ext cx="11359080" cy="3790800"/>
        </p:xfrm>
        <a:graphic>
          <a:graphicData uri="http://schemas.openxmlformats.org/drawingml/2006/table">
            <a:tbl>
              <a:tblPr/>
              <a:tblGrid>
                <a:gridCol w="3578760"/>
                <a:gridCol w="4820040"/>
                <a:gridCol w="1445040"/>
                <a:gridCol w="1515240"/>
              </a:tblGrid>
              <a:tr h="461520">
                <a:tc>
                  <a:txBody>
                    <a:bodyPr lIns="68400" rIns="68400" tIns="0" bIns="0" anchor="t">
                      <a:noAutofit/>
                    </a:bodyPr>
                    <a:p>
                      <a:endParaRPr b="1" lang="fr-FR" sz="2000" strike="noStrike" u="none">
                        <a:solidFill>
                          <a:schemeClr val="lt1"/>
                        </a:solidFill>
                        <a:uFillTx/>
                        <a:latin typeface="Calibri"/>
                        <a:ea typeface="Calibri"/>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2025</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2026</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2027</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Recettes budgétaires:</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-dont RFO</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-dont RFHC</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-dont part fin de l’E </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rgbClr val="0070c0"/>
                          </a:solidFill>
                          <a:uFillTx/>
                          <a:latin typeface="Calibri"/>
                        </a:rPr>
                        <a:t>8523</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4156</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3453</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ea typeface="Calibri"/>
                        </a:rPr>
                        <a:t>   </a:t>
                      </a:r>
                      <a:r>
                        <a:rPr b="0" lang="fr-FR" sz="2000" strike="noStrike" u="none">
                          <a:solidFill>
                            <a:schemeClr val="dk1"/>
                          </a:solidFill>
                          <a:uFillTx/>
                          <a:latin typeface="Calibri"/>
                          <a:ea typeface="Calibri"/>
                        </a:rPr>
                        <a:t>580 (270 B et EF et 310 autres EPE)</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8882</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4521</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3447</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9036</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4811</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3309</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Dépenses budgétaires (CP)</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-dont personnel </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-dont investissement</a:t>
                      </a:r>
                      <a:endParaRPr b="0" lang="en-US" sz="2000" strike="noStrike" u="none">
                        <a:solidFill>
                          <a:srgbClr val="ffffff"/>
                        </a:solidFill>
                        <a:uFillTx/>
                        <a:latin typeface="Arial"/>
                      </a:endParaRPr>
                    </a:p>
                    <a:p>
                      <a:pPr algn="just" defTabSz="914400">
                        <a:lnSpc>
                          <a:spcPct val="107000"/>
                        </a:lnSpc>
                      </a:pP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rgbClr val="0070c0"/>
                          </a:solidFill>
                          <a:uFillTx/>
                          <a:latin typeface="Calibri"/>
                          <a:ea typeface="Calibri"/>
                        </a:rPr>
                        <a:t>16794</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0070c0"/>
                          </a:solidFill>
                          <a:uFillTx/>
                          <a:latin typeface="Calibri"/>
                          <a:ea typeface="Calibri"/>
                        </a:rPr>
                        <a:t>   </a:t>
                      </a:r>
                      <a:r>
                        <a:rPr b="1" lang="fr-FR" sz="2000" strike="noStrike" u="none">
                          <a:solidFill>
                            <a:srgbClr val="0070c0"/>
                          </a:solidFill>
                          <a:uFillTx/>
                          <a:latin typeface="Calibri"/>
                          <a:ea typeface="Calibri"/>
                        </a:rPr>
                        <a:t>4445</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0070c0"/>
                          </a:solidFill>
                          <a:uFillTx/>
                          <a:latin typeface="Calibri"/>
                          <a:ea typeface="Calibri"/>
                        </a:rPr>
                        <a:t>   </a:t>
                      </a:r>
                      <a:r>
                        <a:rPr b="1" lang="fr-FR" sz="2000" strike="noStrike" u="none">
                          <a:solidFill>
                            <a:srgbClr val="0070c0"/>
                          </a:solidFill>
                          <a:uFillTx/>
                          <a:latin typeface="Calibri"/>
                          <a:ea typeface="Calibri"/>
                        </a:rPr>
                        <a:t>3108</a:t>
                      </a:r>
                      <a:endParaRPr b="0" lang="en-US" sz="2000" strike="noStrike" u="none">
                        <a:solidFill>
                          <a:srgbClr val="000000"/>
                        </a:solidFill>
                        <a:uFillTx/>
                        <a:latin typeface="Arial"/>
                      </a:endParaRPr>
                    </a:p>
                    <a:p>
                      <a:pPr algn="just" defTabSz="914400">
                        <a:lnSpc>
                          <a:spcPct val="107000"/>
                        </a:lnSpc>
                      </a:pP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17948</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4653</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3921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17387</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4742</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r>
                        <a:rPr b="0" lang="fr-FR" sz="2000" strike="noStrike" u="none">
                          <a:solidFill>
                            <a:schemeClr val="dk1"/>
                          </a:solidFill>
                          <a:uFillTx/>
                          <a:latin typeface="Calibri"/>
                        </a:rPr>
                        <a:t>3368</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Solde budgétaire  et % PIB</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ea typeface="Calibri"/>
                        </a:rPr>
                        <a:t>-8271 (21,8%)</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-9065 (22,2%)</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-8351</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rPr>
                        <a:t>(20%)</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SGT et % PIB</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ea typeface="Calibri"/>
                        </a:rPr>
                        <a:t>-9221 (24,3%)</a:t>
                      </a:r>
                      <a:endParaRPr b="0" lang="en-US" sz="2000" strike="noStrike" u="none">
                        <a:solidFill>
                          <a:srgbClr val="000000"/>
                        </a:solidFill>
                        <a:uFillTx/>
                        <a:latin typeface="Arial"/>
                      </a:endParaRPr>
                    </a:p>
                    <a:p>
                      <a:pPr algn="just" defTabSz="914400">
                        <a:lnSpc>
                          <a:spcPct val="107000"/>
                        </a:lnSpc>
                      </a:pP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-10015</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rPr>
                        <a:t>(24,5 %)</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-9301</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rPr>
                        <a:t>(22,2%)</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Tree>
  </p:cSld>
  <mc:AlternateContent>
    <mc:Choice Requires="p14">
      <p:transition spd="slow" p14:dur="2000"/>
    </mc:Choice>
    <mc:Fallback>
      <p:transition spd="slow"/>
    </mc:Fallback>
  </mc:AlternateContent>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0"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1FEA2663-0893-4C49-B16B-7029832A77E2}" type="slidenum">
              <a:rPr b="0" lang="es-ES" sz="1400" strike="noStrike" u="none">
                <a:solidFill>
                  <a:srgbClr val="000000"/>
                </a:solidFill>
                <a:uFillTx/>
                <a:latin typeface="Arial"/>
              </a:rPr>
              <a:t>&lt;الرقم&gt;</a:t>
            </a:fld>
            <a:endParaRPr b="0" lang="en-US" sz="1400" strike="noStrike" u="none">
              <a:solidFill>
                <a:srgbClr val="000000"/>
              </a:solidFill>
              <a:uFillTx/>
              <a:latin typeface="Arial"/>
            </a:endParaRPr>
          </a:p>
        </p:txBody>
      </p:sp>
      <p:sp>
        <p:nvSpPr>
          <p:cNvPr id="951"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0000" rIns="90000" tIns="45000" bIns="45000" anchor="ctr">
            <a:normAutofit/>
          </a:bodyPr>
          <a:p>
            <a:pPr indent="0">
              <a:lnSpc>
                <a:spcPct val="100000"/>
              </a:lnSpc>
              <a:buNone/>
            </a:pPr>
            <a:r>
              <a:rPr b="0" lang="fr-FR" sz="3600" strike="noStrike" u="none">
                <a:solidFill>
                  <a:schemeClr val="dk1"/>
                </a:solidFill>
                <a:uFillTx/>
                <a:latin typeface="Gill Sans MT"/>
              </a:rPr>
              <a:t> </a:t>
            </a:r>
            <a:endParaRPr b="0" lang="fr-FR" sz="3600" strike="noStrike" u="none">
              <a:solidFill>
                <a:schemeClr val="dk1"/>
              </a:solidFill>
              <a:uFillTx/>
              <a:latin typeface="Gill Sans MT"/>
            </a:endParaRPr>
          </a:p>
        </p:txBody>
      </p:sp>
      <p:sp>
        <p:nvSpPr>
          <p:cNvPr id="952" name="Rectangle 2"/>
          <p:cNvSpPr/>
          <p:nvPr/>
        </p:nvSpPr>
        <p:spPr>
          <a:xfrm>
            <a:off x="489240" y="299880"/>
            <a:ext cx="1022004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Gill Sans MT"/>
              </a:rPr>
              <a:t>	</a:t>
            </a:r>
            <a:endParaRPr b="0" lang="en-US" sz="2800" strike="noStrike" u="none">
              <a:solidFill>
                <a:srgbClr val="000000"/>
              </a:solidFill>
              <a:uFillTx/>
              <a:latin typeface="Arial"/>
            </a:endParaRPr>
          </a:p>
        </p:txBody>
      </p:sp>
      <p:sp>
        <p:nvSpPr>
          <p:cNvPr id="953" name="Rectangle 3"/>
          <p:cNvSpPr/>
          <p:nvPr/>
        </p:nvSpPr>
        <p:spPr>
          <a:xfrm>
            <a:off x="48600" y="-28080"/>
            <a:ext cx="10325880" cy="3992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endParaRPr b="0" lang="en-US" sz="2000" strike="noStrike" u="none">
              <a:solidFill>
                <a:srgbClr val="000000"/>
              </a:solidFill>
              <a:uFillTx/>
              <a:latin typeface="Arial"/>
            </a:endParaRPr>
          </a:p>
          <a:p>
            <a:pPr algn="ctr" defTabSz="914400">
              <a:lnSpc>
                <a:spcPct val="100000"/>
              </a:lnSpc>
            </a:pPr>
            <a:endParaRPr b="0" lang="en-US" sz="2000" strike="noStrike" u="none">
              <a:solidFill>
                <a:srgbClr val="000000"/>
              </a:solidFill>
              <a:uFillTx/>
              <a:latin typeface="Arial"/>
            </a:endParaRPr>
          </a:p>
          <a:p>
            <a:pPr algn="ctr" defTabSz="914400">
              <a:lnSpc>
                <a:spcPct val="100000"/>
              </a:lnSpc>
            </a:pPr>
            <a:endParaRPr b="0" lang="en-US" sz="2000" strike="noStrike" u="none">
              <a:solidFill>
                <a:srgbClr val="000000"/>
              </a:solidFill>
              <a:uFillTx/>
              <a:latin typeface="Arial"/>
            </a:endParaRPr>
          </a:p>
          <a:p>
            <a:pPr algn="ctr" defTabSz="914400">
              <a:lnSpc>
                <a:spcPct val="100000"/>
              </a:lnSpc>
            </a:pPr>
            <a:endParaRPr b="0" lang="en-US" sz="2000" strike="noStrike" u="none">
              <a:solidFill>
                <a:srgbClr val="000000"/>
              </a:solidFill>
              <a:uFillTx/>
              <a:latin typeface="Arial"/>
            </a:endParaRPr>
          </a:p>
          <a:p>
            <a:pPr algn="ctr" defTabSz="914400">
              <a:lnSpc>
                <a:spcPct val="100000"/>
              </a:lnSpc>
            </a:pPr>
            <a:endParaRPr b="0" lang="en-US" sz="2000" strike="noStrike" u="none">
              <a:solidFill>
                <a:srgbClr val="000000"/>
              </a:solidFill>
              <a:uFillTx/>
              <a:latin typeface="Arial"/>
            </a:endParaRPr>
          </a:p>
          <a:p>
            <a:pPr algn="ctr" defTabSz="914400">
              <a:lnSpc>
                <a:spcPct val="100000"/>
              </a:lnSpc>
            </a:pPr>
            <a:endParaRPr b="0" lang="en-US" sz="2000" strike="noStrike" u="none">
              <a:solidFill>
                <a:srgbClr val="000000"/>
              </a:solidFill>
              <a:uFillTx/>
              <a:latin typeface="Arial"/>
            </a:endParaRPr>
          </a:p>
          <a:p>
            <a:pPr algn="ctr" defTabSz="914400">
              <a:lnSpc>
                <a:spcPct val="100000"/>
              </a:lnSpc>
            </a:pPr>
            <a:endParaRPr b="0" lang="en-US" sz="2000" strike="noStrike" u="none">
              <a:solidFill>
                <a:srgbClr val="000000"/>
              </a:solidFill>
              <a:uFillTx/>
              <a:latin typeface="Arial"/>
            </a:endParaRPr>
          </a:p>
          <a:p>
            <a:pPr defTabSz="457200">
              <a:lnSpc>
                <a:spcPct val="100000"/>
              </a:lnSpc>
            </a:pPr>
            <a:endParaRPr b="0" lang="en-US" sz="3200" strike="noStrike" u="none">
              <a:solidFill>
                <a:srgbClr val="000000"/>
              </a:solidFill>
              <a:uFillTx/>
              <a:latin typeface="Arial"/>
            </a:endParaRPr>
          </a:p>
          <a:p>
            <a:pPr defTabSz="457200">
              <a:lnSpc>
                <a:spcPct val="100000"/>
              </a:lnSpc>
            </a:pPr>
            <a:endParaRPr b="0" lang="en-US" sz="3200" strike="noStrike" u="none">
              <a:solidFill>
                <a:srgbClr val="000000"/>
              </a:solidFill>
              <a:uFillTx/>
              <a:latin typeface="Arial"/>
            </a:endParaRPr>
          </a:p>
          <a:p>
            <a:pPr algn="ctr" defTabSz="457200">
              <a:lnSpc>
                <a:spcPct val="100000"/>
              </a:lnSpc>
            </a:pPr>
            <a:r>
              <a:rPr b="1" lang="fr-FR" sz="3200" strike="noStrike" u="none">
                <a:solidFill>
                  <a:srgbClr val="000000"/>
                </a:solidFill>
                <a:uFillTx/>
                <a:latin typeface="Calibri"/>
                <a:ea typeface="Times New Roman"/>
              </a:rPr>
              <a:t>-Tableau des taux d’ intérêt bancaire – S2/2024</a:t>
            </a:r>
            <a:endParaRPr b="0" lang="en-US" sz="3200" strike="noStrike" u="none">
              <a:solidFill>
                <a:srgbClr val="000000"/>
              </a:solidFill>
              <a:uFillTx/>
              <a:latin typeface="Arial"/>
            </a:endParaRPr>
          </a:p>
          <a:p>
            <a:pPr algn="just" defTabSz="914400">
              <a:lnSpc>
                <a:spcPct val="100000"/>
              </a:lnSpc>
            </a:pPr>
            <a:r>
              <a:rPr b="1" lang="fr-FR" sz="2000" strike="noStrike" u="none">
                <a:solidFill>
                  <a:srgbClr val="000000"/>
                </a:solidFill>
                <a:uFillTx/>
                <a:latin typeface="Calibri"/>
                <a:ea typeface="Times New Roman"/>
              </a:rPr>
              <a:t> </a:t>
            </a: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4" name="PlaceHolder 1"/>
          <p:cNvSpPr>
            <a:spLocks noGrp="1"/>
          </p:cNvSpPr>
          <p:nvPr>
            <p:ph type="title"/>
          </p:nvPr>
        </p:nvSpPr>
        <p:spPr>
          <a:xfrm>
            <a:off x="1914120" y="274680"/>
            <a:ext cx="9997200" cy="1142640"/>
          </a:xfrm>
          <a:prstGeom prst="rect">
            <a:avLst/>
          </a:prstGeom>
          <a:noFill/>
          <a:ln w="0">
            <a:noFill/>
          </a:ln>
        </p:spPr>
        <p:txBody>
          <a:bodyPr lIns="90000" rIns="90000" tIns="45000" bIns="45000" anchor="ctr">
            <a:noAutofit/>
          </a:bodyPr>
          <a:p>
            <a:pPr indent="0" algn="ctr">
              <a:lnSpc>
                <a:spcPct val="100000"/>
              </a:lnSpc>
              <a:buNone/>
            </a:pPr>
            <a:r>
              <a:rPr b="0" lang="fr-FR" sz="4300" strike="noStrike" u="none">
                <a:solidFill>
                  <a:schemeClr val="dk2"/>
                </a:solidFill>
                <a:uFillTx/>
                <a:latin typeface="Gill Sans MT"/>
              </a:rPr>
              <a:t>Taux d’intérêt bancaire – S2/2024</a:t>
            </a:r>
            <a:endParaRPr b="0" lang="fr-FR" sz="4300" strike="noStrike" u="none">
              <a:solidFill>
                <a:schemeClr val="dk1"/>
              </a:solidFill>
              <a:uFillTx/>
              <a:latin typeface="Gill Sans MT"/>
            </a:endParaRPr>
          </a:p>
        </p:txBody>
      </p:sp>
      <p:pic>
        <p:nvPicPr>
          <p:cNvPr id="955" name="Espace réservé du contenu 3" descr=""/>
          <p:cNvPicPr/>
          <p:nvPr/>
        </p:nvPicPr>
        <p:blipFill>
          <a:blip r:embed="rId1"/>
          <a:stretch/>
        </p:blipFill>
        <p:spPr>
          <a:xfrm>
            <a:off x="1365120" y="1447920"/>
            <a:ext cx="10676160" cy="4800240"/>
          </a:xfrm>
          <a:prstGeom prst="rect">
            <a:avLst/>
          </a:prstGeom>
          <a:ln w="0">
            <a:noFill/>
          </a:ln>
        </p:spPr>
      </p:pic>
    </p:spTree>
  </p:cSld>
  <mc:AlternateContent>
    <mc:Choice Requires="p14">
      <p:transition spd="slow" p14:dur="2000"/>
    </mc:Choice>
    <mc:Fallback>
      <p:transition spd="slow"/>
    </mc:Fallback>
  </mc:AlternateContent>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6" name="ZoneTexte 16"/>
          <p:cNvSpPr/>
          <p:nvPr/>
        </p:nvSpPr>
        <p:spPr>
          <a:xfrm>
            <a:off x="644040" y="733680"/>
            <a:ext cx="11088360" cy="5330520"/>
          </a:xfrm>
          <a:prstGeom prst="rect">
            <a:avLst/>
          </a:prstGeom>
          <a:solidFill>
            <a:srgbClr val="ffffff"/>
          </a:solidFill>
          <a:ln>
            <a:solidFill>
              <a:srgbClr val="3891a7"/>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defTabSz="914400">
              <a:lnSpc>
                <a:spcPct val="100000"/>
              </a:lnSpc>
            </a:pPr>
            <a:endParaRPr b="0" lang="en-US" sz="4400" strike="noStrike" u="none">
              <a:solidFill>
                <a:srgbClr val="000000"/>
              </a:solidFill>
              <a:uFillTx/>
              <a:latin typeface="Arial"/>
            </a:endParaRPr>
          </a:p>
          <a:p>
            <a:pPr algn="ctr" defTabSz="914400">
              <a:lnSpc>
                <a:spcPct val="100000"/>
              </a:lnSpc>
            </a:pPr>
            <a:r>
              <a:rPr b="1" lang="fr-FR" sz="4400" strike="noStrike" u="none">
                <a:solidFill>
                  <a:srgbClr val="00b050"/>
                </a:solidFill>
                <a:uFillTx/>
                <a:latin typeface="Book Antiqua"/>
              </a:rPr>
              <a:t>MERCI</a:t>
            </a:r>
            <a:endParaRPr b="0" lang="en-US" sz="4400" strike="noStrike" u="none">
              <a:solidFill>
                <a:srgbClr val="000000"/>
              </a:solidFill>
              <a:uFillTx/>
              <a:latin typeface="Arial"/>
            </a:endParaRPr>
          </a:p>
          <a:p>
            <a:pPr algn="ctr" defTabSz="914400">
              <a:lnSpc>
                <a:spcPct val="100000"/>
              </a:lnSpc>
            </a:pPr>
            <a:r>
              <a:rPr b="1" lang="fr-FR" sz="4400" strike="noStrike" u="none">
                <a:solidFill>
                  <a:srgbClr val="0070c0"/>
                </a:solidFill>
                <a:uFillTx/>
                <a:latin typeface="Book Antiqua"/>
              </a:rPr>
              <a:t>Pour votre participation et interactivité</a:t>
            </a:r>
            <a:endParaRPr b="0" lang="en-US" sz="4400" strike="noStrike" u="none">
              <a:solidFill>
                <a:srgbClr val="000000"/>
              </a:solidFill>
              <a:uFillTx/>
              <a:latin typeface="Arial"/>
            </a:endParaRPr>
          </a:p>
          <a:p>
            <a:pPr algn="ctr" defTabSz="914400">
              <a:lnSpc>
                <a:spcPct val="100000"/>
              </a:lnSpc>
            </a:pPr>
            <a:endParaRPr b="0" lang="en-US" sz="4400" strike="noStrike" u="none">
              <a:solidFill>
                <a:srgbClr val="000000"/>
              </a:solidFill>
              <a:uFillTx/>
              <a:latin typeface="Arial"/>
            </a:endParaRPr>
          </a:p>
          <a:p>
            <a:pPr algn="ctr" defTabSz="914400">
              <a:lnSpc>
                <a:spcPct val="100000"/>
              </a:lnSpc>
            </a:pPr>
            <a:endParaRPr b="0" lang="en-US" sz="4400" strike="noStrike" u="none">
              <a:solidFill>
                <a:srgbClr val="000000"/>
              </a:solidFill>
              <a:uFillTx/>
              <a:latin typeface="Arial"/>
            </a:endParaRPr>
          </a:p>
          <a:p>
            <a:pPr algn="ctr" defTabSz="914400">
              <a:lnSpc>
                <a:spcPct val="100000"/>
              </a:lnSpc>
            </a:pPr>
            <a:r>
              <a:rPr b="1" lang="fr-FR" sz="4400" strike="noStrike" u="none">
                <a:solidFill>
                  <a:schemeClr val="dk1"/>
                </a:solidFill>
                <a:uFillTx/>
                <a:latin typeface="Book Antiqua"/>
              </a:rPr>
              <a:t>Contact émail: </a:t>
            </a:r>
            <a:r>
              <a:rPr b="1" lang="fr-FR" sz="4400" strike="noStrike" u="none">
                <a:solidFill>
                  <a:srgbClr val="c00000"/>
                </a:solidFill>
                <a:uFillTx/>
                <a:latin typeface="Book Antiqua"/>
              </a:rPr>
              <a:t>skaciaissa@gmail.com</a:t>
            </a:r>
            <a:endParaRPr b="0" lang="en-US" sz="4400" strike="noStrike" u="none">
              <a:solidFill>
                <a:srgbClr val="000000"/>
              </a:solidFill>
              <a:uFillTx/>
              <a:latin typeface="Arial"/>
            </a:endParaRPr>
          </a:p>
          <a:p>
            <a:pPr algn="ctr" defTabSz="914400">
              <a:lnSpc>
                <a:spcPct val="100000"/>
              </a:lnSpc>
            </a:pPr>
            <a:endParaRPr b="0" lang="en-US" sz="4400" strike="noStrike" u="none">
              <a:solidFill>
                <a:srgbClr val="000000"/>
              </a:solidFill>
              <a:uFillTx/>
              <a:latin typeface="Arial"/>
            </a:endParaRPr>
          </a:p>
          <a:p>
            <a:pPr algn="ctr" defTabSz="914400">
              <a:lnSpc>
                <a:spcPct val="100000"/>
              </a:lnSpc>
            </a:pPr>
            <a:endParaRPr b="0" lang="en-US" sz="36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51" dur="indefinite" restart="never" nodeType="tmRoot">
          <p:childTnLst>
            <p:seq>
              <p:cTn id="652" dur="indefinite" nodeType="mainSeq">
                <p:childTnLst>
                  <p:par>
                    <p:cTn id="653" fill="hold">
                      <p:stCondLst>
                        <p:cond delay="indefinite"/>
                      </p:stCondLst>
                      <p:childTnLst>
                        <p:par>
                          <p:cTn id="654" fill="hold">
                            <p:stCondLst>
                              <p:cond delay="0"/>
                            </p:stCondLst>
                            <p:childTnLst>
                              <p:par>
                                <p:cTn id="655" nodeType="clickEffect" fill="hold" presetClass="entr" presetID="2" presetSubtype="4">
                                  <p:stCondLst>
                                    <p:cond delay="0"/>
                                  </p:stCondLst>
                                  <p:childTnLst>
                                    <p:set>
                                      <p:cBhvr>
                                        <p:cTn id="656" dur="1" fill="hold">
                                          <p:stCondLst>
                                            <p:cond delay="0"/>
                                          </p:stCondLst>
                                        </p:cTn>
                                        <p:tgtEl>
                                          <p:spTgt spid="956"/>
                                        </p:tgtEl>
                                        <p:attrNameLst>
                                          <p:attrName>style.visibility</p:attrName>
                                        </p:attrNameLst>
                                      </p:cBhvr>
                                      <p:to>
                                        <p:strVal val="visible"/>
                                      </p:to>
                                    </p:set>
                                    <p:anim calcmode="lin" valueType="num">
                                      <p:cBhvr additive="repl">
                                        <p:cTn id="657" dur="500" fill="hold"/>
                                        <p:tgtEl>
                                          <p:spTgt spid="956"/>
                                        </p:tgtEl>
                                        <p:attrNameLst>
                                          <p:attrName>ppt_x</p:attrName>
                                        </p:attrNameLst>
                                      </p:cBhvr>
                                      <p:tavLst>
                                        <p:tav tm="0">
                                          <p:val>
                                            <p:strVal val="#ppt_x"/>
                                          </p:val>
                                        </p:tav>
                                        <p:tav tm="100000">
                                          <p:val>
                                            <p:strVal val="#ppt_x"/>
                                          </p:val>
                                        </p:tav>
                                      </p:tavLst>
                                    </p:anim>
                                    <p:anim calcmode="lin" valueType="num">
                                      <p:cBhvr additive="repl">
                                        <p:cTn id="658" dur="500" fill="hold"/>
                                        <p:tgtEl>
                                          <p:spTgt spid="9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ctr">
            <a:noAutofit/>
          </a:bodyPr>
          <a:p>
            <a:pPr indent="0" algn="ctr" defTabSz="914400">
              <a:lnSpc>
                <a:spcPct val="100000"/>
              </a:lnSpc>
              <a:buNone/>
            </a:pPr>
            <a:r>
              <a:rPr b="1" lang="fr-FR" sz="4400" strike="noStrike" u="none">
                <a:solidFill>
                  <a:srgbClr val="0070c0"/>
                </a:solidFill>
                <a:uFillTx/>
                <a:latin typeface="Calibri"/>
              </a:rPr>
              <a:t>Equilibre budgétaire 2025</a:t>
            </a:r>
            <a:endParaRPr b="0" lang="fr-FR" sz="4400" strike="noStrike" u="none">
              <a:solidFill>
                <a:schemeClr val="dk1"/>
              </a:solidFill>
              <a:uFillTx/>
              <a:latin typeface="Calibri"/>
            </a:endParaRPr>
          </a:p>
        </p:txBody>
      </p:sp>
      <p:sp>
        <p:nvSpPr>
          <p:cNvPr id="654" name="PlaceHolder 2"/>
          <p:cNvSpPr>
            <a:spLocks noGrp="1"/>
          </p:cNvSpPr>
          <p:nvPr>
            <p:ph/>
          </p:nvPr>
        </p:nvSpPr>
        <p:spPr>
          <a:xfrm>
            <a:off x="609480" y="1600200"/>
            <a:ext cx="10972440" cy="45255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ff0000"/>
              </a:buClr>
              <a:buFont typeface="Arial"/>
              <a:buChar char="•"/>
            </a:pPr>
            <a:r>
              <a:rPr b="1" lang="fr-FR" sz="3200" strike="noStrike" u="none">
                <a:solidFill>
                  <a:srgbClr val="ff0000"/>
                </a:solidFill>
                <a:uFillTx/>
                <a:latin typeface="Calibri"/>
              </a:rPr>
              <a:t>Dépenses de transfert: 5928 (35% BE)</a:t>
            </a:r>
            <a:endParaRPr b="0" lang="fr-FR" sz="3200" strike="noStrike" u="none">
              <a:solidFill>
                <a:schemeClr val="dk1"/>
              </a:solidFill>
              <a:uFillTx/>
              <a:latin typeface="Calibri"/>
            </a:endParaRPr>
          </a:p>
          <a:p>
            <a:pPr indent="0" defTabSz="914400">
              <a:lnSpc>
                <a:spcPct val="100000"/>
              </a:lnSpc>
              <a:spcBef>
                <a:spcPts val="641"/>
              </a:spcBef>
              <a:buNone/>
              <a:tabLst>
                <a:tab algn="l" pos="0"/>
              </a:tabLst>
            </a:pPr>
            <a:r>
              <a:rPr b="0" lang="fr-FR" sz="3200" strike="noStrike" u="none">
                <a:solidFill>
                  <a:schemeClr val="dk1"/>
                </a:solidFill>
                <a:uFillTx/>
                <a:latin typeface="Calibri"/>
              </a:rPr>
              <a:t>	</a:t>
            </a:r>
            <a:r>
              <a:rPr b="0" lang="fr-FR" sz="3200" strike="noStrike" u="none">
                <a:solidFill>
                  <a:schemeClr val="dk1"/>
                </a:solidFill>
                <a:uFillTx/>
                <a:latin typeface="Calibri"/>
              </a:rPr>
              <a:t>-OAIC: 348</a:t>
            </a:r>
            <a:endParaRPr b="0" lang="fr-FR" sz="3200" strike="noStrike" u="none">
              <a:solidFill>
                <a:schemeClr val="dk1"/>
              </a:solidFill>
              <a:uFillTx/>
              <a:latin typeface="Calibri"/>
            </a:endParaRPr>
          </a:p>
          <a:p>
            <a:pPr indent="0" defTabSz="914400">
              <a:lnSpc>
                <a:spcPct val="100000"/>
              </a:lnSpc>
              <a:spcBef>
                <a:spcPts val="641"/>
              </a:spcBef>
              <a:buNone/>
              <a:tabLst>
                <a:tab algn="l" pos="0"/>
              </a:tabLst>
            </a:pPr>
            <a:r>
              <a:rPr b="0" lang="fr-FR" sz="3200" strike="noStrike" u="none">
                <a:solidFill>
                  <a:schemeClr val="dk1"/>
                </a:solidFill>
                <a:uFillTx/>
                <a:latin typeface="Calibri"/>
              </a:rPr>
              <a:t>	</a:t>
            </a:r>
            <a:r>
              <a:rPr b="0" lang="fr-FR" sz="3200" strike="noStrike" u="none">
                <a:solidFill>
                  <a:schemeClr val="dk1"/>
                </a:solidFill>
                <a:uFillTx/>
                <a:latin typeface="Calibri"/>
              </a:rPr>
              <a:t>-ONIL: 100</a:t>
            </a:r>
            <a:endParaRPr b="0" lang="fr-FR" sz="3200" strike="noStrike" u="none">
              <a:solidFill>
                <a:schemeClr val="dk1"/>
              </a:solidFill>
              <a:uFillTx/>
              <a:latin typeface="Calibri"/>
            </a:endParaRPr>
          </a:p>
          <a:p>
            <a:pPr indent="0" defTabSz="914400">
              <a:lnSpc>
                <a:spcPct val="100000"/>
              </a:lnSpc>
              <a:spcBef>
                <a:spcPts val="641"/>
              </a:spcBef>
              <a:buNone/>
              <a:tabLst>
                <a:tab algn="l" pos="0"/>
              </a:tabLst>
            </a:pPr>
            <a:r>
              <a:rPr b="0" lang="fr-FR" sz="3200" strike="noStrike" u="none">
                <a:solidFill>
                  <a:schemeClr val="dk1"/>
                </a:solidFill>
                <a:uFillTx/>
                <a:latin typeface="Calibri"/>
              </a:rPr>
              <a:t>	</a:t>
            </a:r>
            <a:r>
              <a:rPr b="0" lang="fr-FR" sz="3200" strike="noStrike" u="none">
                <a:solidFill>
                  <a:schemeClr val="dk1"/>
                </a:solidFill>
                <a:uFillTx/>
                <a:latin typeface="Calibri"/>
              </a:rPr>
              <a:t>-Eau dessalée: 88</a:t>
            </a:r>
            <a:endParaRPr b="0" lang="fr-FR" sz="3200" strike="noStrike" u="none">
              <a:solidFill>
                <a:schemeClr val="dk1"/>
              </a:solidFill>
              <a:uFillTx/>
              <a:latin typeface="Calibri"/>
            </a:endParaRPr>
          </a:p>
          <a:p>
            <a:pPr indent="0" defTabSz="914400">
              <a:lnSpc>
                <a:spcPct val="100000"/>
              </a:lnSpc>
              <a:spcBef>
                <a:spcPts val="641"/>
              </a:spcBef>
              <a:buNone/>
              <a:tabLst>
                <a:tab algn="l" pos="0"/>
              </a:tabLst>
            </a:pPr>
            <a:r>
              <a:rPr b="0" lang="fr-FR" sz="3200" strike="noStrike" u="none">
                <a:solidFill>
                  <a:schemeClr val="dk1"/>
                </a:solidFill>
                <a:uFillTx/>
                <a:latin typeface="Calibri"/>
              </a:rPr>
              <a:t>	</a:t>
            </a:r>
            <a:r>
              <a:rPr b="0" lang="fr-FR" sz="3200" strike="noStrike" u="none">
                <a:solidFill>
                  <a:schemeClr val="dk1"/>
                </a:solidFill>
                <a:uFillTx/>
                <a:latin typeface="Calibri"/>
              </a:rPr>
              <a:t>-Energie: 23</a:t>
            </a:r>
            <a:endParaRPr b="0" lang="fr-FR" sz="3200" strike="noStrike" u="none">
              <a:solidFill>
                <a:schemeClr val="dk1"/>
              </a:solidFill>
              <a:uFillTx/>
              <a:latin typeface="Calibri"/>
            </a:endParaRPr>
          </a:p>
          <a:p>
            <a:pPr indent="0" defTabSz="914400">
              <a:lnSpc>
                <a:spcPct val="100000"/>
              </a:lnSpc>
              <a:spcBef>
                <a:spcPts val="641"/>
              </a:spcBef>
              <a:buNone/>
              <a:tabLst>
                <a:tab algn="l" pos="0"/>
              </a:tabLst>
            </a:pPr>
            <a:r>
              <a:rPr b="0" lang="fr-FR" sz="3200" strike="noStrike" u="none">
                <a:solidFill>
                  <a:schemeClr val="dk1"/>
                </a:solidFill>
                <a:uFillTx/>
                <a:latin typeface="Calibri"/>
              </a:rPr>
              <a:t>	</a:t>
            </a:r>
            <a:r>
              <a:rPr b="0" lang="fr-FR" sz="3200" strike="noStrike" u="none">
                <a:solidFill>
                  <a:schemeClr val="dk1"/>
                </a:solidFill>
                <a:uFillTx/>
                <a:latin typeface="Calibri"/>
              </a:rPr>
              <a:t>-Sucre et huile: 100 </a:t>
            </a:r>
            <a:endParaRPr b="0" lang="fr-FR" sz="3200" strike="noStrike" u="none">
              <a:solidFill>
                <a:schemeClr val="dk1"/>
              </a:solidFill>
              <a:uFillTx/>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ctr">
            <a:noAutofit/>
          </a:bodyPr>
          <a:p>
            <a:pPr indent="0" algn="ctr" defTabSz="914400">
              <a:lnSpc>
                <a:spcPct val="100000"/>
              </a:lnSpc>
              <a:buNone/>
            </a:pPr>
            <a:r>
              <a:rPr b="1" lang="fr-FR" sz="4400" strike="noStrike" u="none">
                <a:solidFill>
                  <a:srgbClr val="0070c0"/>
                </a:solidFill>
                <a:uFillTx/>
                <a:latin typeface="Calibri"/>
              </a:rPr>
              <a:t>Equilibre budgétaire 2025</a:t>
            </a:r>
            <a:endParaRPr b="0" lang="fr-FR" sz="4400" strike="noStrike" u="none">
              <a:solidFill>
                <a:schemeClr val="dk1"/>
              </a:solidFill>
              <a:uFillTx/>
              <a:latin typeface="Calibri"/>
            </a:endParaRPr>
          </a:p>
        </p:txBody>
      </p:sp>
      <p:sp>
        <p:nvSpPr>
          <p:cNvPr id="656" name="PlaceHolder 2"/>
          <p:cNvSpPr>
            <a:spLocks noGrp="1"/>
          </p:cNvSpPr>
          <p:nvPr>
            <p:ph/>
          </p:nvPr>
        </p:nvSpPr>
        <p:spPr>
          <a:xfrm>
            <a:off x="609480" y="1600200"/>
            <a:ext cx="10972440" cy="4525560"/>
          </a:xfrm>
          <a:prstGeom prst="rect">
            <a:avLst/>
          </a:prstGeom>
          <a:noFill/>
          <a:ln w="0">
            <a:noFill/>
          </a:ln>
        </p:spPr>
        <p:txBody>
          <a:bodyPr lIns="91440" rIns="91440" tIns="45720" bIns="45720" anchor="t">
            <a:noAutofit/>
          </a:bodyPr>
          <a:p>
            <a:pPr indent="0" defTabSz="914400">
              <a:lnSpc>
                <a:spcPct val="100000"/>
              </a:lnSpc>
              <a:spcBef>
                <a:spcPts val="641"/>
              </a:spcBef>
              <a:buNone/>
            </a:pPr>
            <a:endParaRPr b="0" lang="fr-FR" sz="3200" strike="noStrike" u="none">
              <a:solidFill>
                <a:schemeClr val="dk1"/>
              </a:solidFill>
              <a:uFillTx/>
              <a:latin typeface="Calibri"/>
            </a:endParaRPr>
          </a:p>
          <a:p>
            <a:pPr marL="343080" indent="-343080" defTabSz="914400">
              <a:lnSpc>
                <a:spcPct val="100000"/>
              </a:lnSpc>
              <a:spcBef>
                <a:spcPts val="641"/>
              </a:spcBef>
              <a:buClr>
                <a:srgbClr val="000000"/>
              </a:buClr>
              <a:buFont typeface="Arial"/>
              <a:buChar char="•"/>
            </a:pPr>
            <a:r>
              <a:rPr b="1" lang="fr-FR" sz="3200" strike="noStrike" u="none">
                <a:solidFill>
                  <a:schemeClr val="dk1"/>
                </a:solidFill>
                <a:uFillTx/>
                <a:latin typeface="Calibri"/>
              </a:rPr>
              <a:t>Endettement public: juin 2024</a:t>
            </a:r>
            <a:endParaRPr b="0" lang="fr-FR" sz="3200" strike="noStrike" u="none">
              <a:solidFill>
                <a:schemeClr val="dk1"/>
              </a:solidFill>
              <a:uFillTx/>
              <a:latin typeface="Calibri"/>
            </a:endParaRPr>
          </a:p>
          <a:p>
            <a:pPr indent="0" defTabSz="914400">
              <a:lnSpc>
                <a:spcPct val="100000"/>
              </a:lnSpc>
              <a:spcBef>
                <a:spcPts val="641"/>
              </a:spcBef>
              <a:buNone/>
              <a:tabLst>
                <a:tab algn="l" pos="0"/>
              </a:tabLst>
            </a:pPr>
            <a:r>
              <a:rPr b="0" lang="fr-FR" sz="3200" strike="noStrike" u="none">
                <a:solidFill>
                  <a:schemeClr val="dk1"/>
                </a:solidFill>
                <a:uFillTx/>
                <a:latin typeface="Calibri"/>
              </a:rPr>
              <a:t>	</a:t>
            </a:r>
            <a:r>
              <a:rPr b="1" lang="fr-FR" sz="3200" strike="noStrike" u="none">
                <a:solidFill>
                  <a:srgbClr val="ff0000"/>
                </a:solidFill>
                <a:uFillTx/>
                <a:latin typeface="Calibri"/>
              </a:rPr>
              <a:t>-Interne : 15795 mds DA</a:t>
            </a:r>
            <a:endParaRPr b="0" lang="fr-FR" sz="3200" strike="noStrike" u="none">
              <a:solidFill>
                <a:schemeClr val="dk1"/>
              </a:solidFill>
              <a:uFillTx/>
              <a:latin typeface="Calibri"/>
            </a:endParaRPr>
          </a:p>
          <a:p>
            <a:pPr indent="0" defTabSz="914400">
              <a:lnSpc>
                <a:spcPct val="100000"/>
              </a:lnSpc>
              <a:spcBef>
                <a:spcPts val="641"/>
              </a:spcBef>
              <a:buNone/>
              <a:tabLst>
                <a:tab algn="l" pos="0"/>
              </a:tabLst>
            </a:pPr>
            <a:r>
              <a:rPr b="0" lang="fr-FR" sz="3200" strike="noStrike" u="none">
                <a:solidFill>
                  <a:schemeClr val="dk1"/>
                </a:solidFill>
                <a:uFillTx/>
                <a:latin typeface="Calibri"/>
              </a:rPr>
              <a:t>	</a:t>
            </a:r>
            <a:r>
              <a:rPr b="1" lang="fr-FR" sz="3200" strike="noStrike" u="none">
                <a:solidFill>
                  <a:srgbClr val="00b050"/>
                </a:solidFill>
                <a:uFillTx/>
                <a:latin typeface="Calibri"/>
              </a:rPr>
              <a:t>-Externe : 854 millions $</a:t>
            </a:r>
            <a:endParaRPr b="0" lang="fr-FR" sz="3200" strike="noStrike" u="none">
              <a:solidFill>
                <a:schemeClr val="dk1"/>
              </a:solidFill>
              <a:uFillTx/>
              <a:latin typeface="Calibri"/>
            </a:endParaRPr>
          </a:p>
          <a:p>
            <a:pPr indent="0" defTabSz="914400">
              <a:lnSpc>
                <a:spcPct val="100000"/>
              </a:lnSpc>
              <a:spcBef>
                <a:spcPts val="641"/>
              </a:spcBef>
              <a:buNone/>
              <a:tabLst>
                <a:tab algn="l" pos="0"/>
              </a:tabLst>
            </a:pPr>
            <a:r>
              <a:rPr b="1" lang="fr-FR" sz="3200" strike="noStrike" u="none">
                <a:solidFill>
                  <a:srgbClr val="00b050"/>
                </a:solidFill>
                <a:uFillTx/>
                <a:latin typeface="Calibri"/>
              </a:rPr>
              <a:t>	</a:t>
            </a:r>
            <a:endParaRPr b="0" lang="fr-FR" sz="3200" strike="noStrike" u="none">
              <a:solidFill>
                <a:schemeClr val="dk1"/>
              </a:solidFill>
              <a:uFillTx/>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ctr">
            <a:normAutofit fontScale="85000" lnSpcReduction="19999"/>
          </a:bodyPr>
          <a:p>
            <a:pPr indent="0" algn="ctr" defTabSz="914400">
              <a:lnSpc>
                <a:spcPct val="100000"/>
              </a:lnSpc>
              <a:buNone/>
            </a:pPr>
            <a:r>
              <a:rPr b="1" lang="fr-FR" sz="4400" strike="noStrike" u="none">
                <a:solidFill>
                  <a:schemeClr val="dk1"/>
                </a:solidFill>
                <a:uFillTx/>
                <a:latin typeface="Calibri"/>
              </a:rPr>
              <a:t>-Rappel -Equilibre budgétaire 2024-2026 :</a:t>
            </a:r>
            <a:br>
              <a:rPr sz="4400"/>
            </a:br>
            <a:endParaRPr b="0" lang="fr-FR" sz="4400" strike="noStrike" u="none">
              <a:solidFill>
                <a:schemeClr val="dk1"/>
              </a:solidFill>
              <a:uFillTx/>
              <a:latin typeface="Calibri"/>
            </a:endParaRPr>
          </a:p>
        </p:txBody>
      </p:sp>
      <p:graphicFrame>
        <p:nvGraphicFramePr>
          <p:cNvPr id="658" name="Espace réservé du contenu 3"/>
          <p:cNvGraphicFramePr/>
          <p:nvPr/>
        </p:nvGraphicFramePr>
        <p:xfrm>
          <a:off x="450720" y="1068840"/>
          <a:ext cx="11423160" cy="5331600"/>
        </p:xfrm>
        <a:graphic>
          <a:graphicData uri="http://schemas.openxmlformats.org/drawingml/2006/table">
            <a:tbl>
              <a:tblPr/>
              <a:tblGrid>
                <a:gridCol w="4246560"/>
                <a:gridCol w="3879720"/>
                <a:gridCol w="1880280"/>
                <a:gridCol w="1416600"/>
              </a:tblGrid>
              <a:tr h="355320">
                <a:tc>
                  <a:txBody>
                    <a:bodyPr lIns="68400" rIns="68400" tIns="0" bIns="0" anchor="t">
                      <a:noAutofit/>
                    </a:bodyPr>
                    <a:p>
                      <a:pPr algn="just" defTabSz="914400">
                        <a:lnSpc>
                          <a:spcPct val="107000"/>
                        </a:lnSpc>
                      </a:pPr>
                      <a:r>
                        <a:rPr b="1" lang="fr-FR" sz="2000" strike="noStrike" u="none">
                          <a:solidFill>
                            <a:schemeClr val="lt1"/>
                          </a:solidFill>
                          <a:uFillTx/>
                          <a:latin typeface="Calibri"/>
                        </a:rPr>
                        <a:t>En mds DA</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2024</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2025</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2026</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1776960">
                <a:tc>
                  <a:txBody>
                    <a:bodyPr lIns="68400" rIns="68400" tIns="0" bIns="0" anchor="t">
                      <a:noAutofit/>
                    </a:bodyPr>
                    <a:p>
                      <a:pPr algn="just" defTabSz="914400">
                        <a:lnSpc>
                          <a:spcPct val="107000"/>
                        </a:lnSpc>
                      </a:pPr>
                      <a:r>
                        <a:rPr b="1" lang="fr-FR" sz="2000" strike="noStrike" u="none">
                          <a:solidFill>
                            <a:schemeClr val="lt1"/>
                          </a:solidFill>
                          <a:uFillTx/>
                          <a:latin typeface="Calibri"/>
                        </a:rPr>
                        <a:t>Recettes budgétaires, dont :</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-RFO</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-RFHC</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-Participations Financières de l’E</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9105 </a:t>
                      </a:r>
                      <a:r>
                        <a:rPr b="1" lang="fr-FR" sz="2000" strike="noStrike" u="none">
                          <a:solidFill>
                            <a:srgbClr val="00b050"/>
                          </a:solidFill>
                          <a:uFillTx/>
                          <a:latin typeface="Calibri"/>
                        </a:rPr>
                        <a:t>(contre 8926 LFR 2023)</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   </a:t>
                      </a:r>
                      <a:r>
                        <a:rPr b="1" lang="fr-FR" sz="2000" strike="noStrike" u="none">
                          <a:solidFill>
                            <a:schemeClr val="dk1"/>
                          </a:solidFill>
                          <a:uFillTx/>
                          <a:latin typeface="Calibri"/>
                        </a:rPr>
                        <a:t>4114</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   </a:t>
                      </a:r>
                      <a:r>
                        <a:rPr b="1" lang="fr-FR" sz="2000" strike="noStrike" u="none">
                          <a:solidFill>
                            <a:schemeClr val="dk1"/>
                          </a:solidFill>
                          <a:uFillTx/>
                          <a:latin typeface="Calibri"/>
                        </a:rPr>
                        <a:t>FPB 3512 , </a:t>
                      </a:r>
                      <a:r>
                        <a:rPr b="1" lang="fr-FR" sz="2000" strike="noStrike" u="none">
                          <a:solidFill>
                            <a:srgbClr val="0070c0"/>
                          </a:solidFill>
                          <a:uFillTx/>
                          <a:latin typeface="Calibri"/>
                        </a:rPr>
                        <a:t>FPR 4141 </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   </a:t>
                      </a:r>
                      <a:r>
                        <a:rPr b="1" lang="fr-FR" sz="2000" strike="noStrike" u="none">
                          <a:solidFill>
                            <a:schemeClr val="dk1"/>
                          </a:solidFill>
                          <a:uFillTx/>
                          <a:latin typeface="Calibri"/>
                        </a:rPr>
                        <a:t>1175</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9537</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9882</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1066320">
                <a:tc>
                  <a:txBody>
                    <a:bodyPr lIns="68400" rIns="68400" tIns="0" bIns="0" anchor="t">
                      <a:noAutofit/>
                    </a:bodyPr>
                    <a:p>
                      <a:pPr algn="just" defTabSz="914400">
                        <a:lnSpc>
                          <a:spcPct val="107000"/>
                        </a:lnSpc>
                      </a:pPr>
                      <a:r>
                        <a:rPr b="1" lang="fr-FR" sz="2000" strike="noStrike" u="none">
                          <a:solidFill>
                            <a:schemeClr val="lt1"/>
                          </a:solidFill>
                          <a:uFillTx/>
                          <a:latin typeface="Calibri"/>
                        </a:rPr>
                        <a:t>Dépenses budgétaires, dont :</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-Personnel :</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-Investissement :</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15275 </a:t>
                      </a:r>
                      <a:r>
                        <a:rPr b="1" lang="fr-FR" sz="2000" strike="noStrike" u="none">
                          <a:solidFill>
                            <a:srgbClr val="00b050"/>
                          </a:solidFill>
                          <a:uFillTx/>
                          <a:latin typeface="Calibri"/>
                        </a:rPr>
                        <a:t>(contre 14706 LFR 2023)</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   </a:t>
                      </a:r>
                      <a:r>
                        <a:rPr b="1" lang="fr-FR" sz="2000" strike="noStrike" u="none">
                          <a:solidFill>
                            <a:schemeClr val="dk1"/>
                          </a:solidFill>
                          <a:uFillTx/>
                          <a:latin typeface="Calibri"/>
                        </a:rPr>
                        <a:t>5275 (34,5 %)</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   </a:t>
                      </a:r>
                      <a:r>
                        <a:rPr b="1" lang="fr-FR" sz="2000" strike="noStrike" u="none">
                          <a:solidFill>
                            <a:schemeClr val="dk1"/>
                          </a:solidFill>
                          <a:uFillTx/>
                          <a:latin typeface="Calibri"/>
                        </a:rPr>
                        <a:t>2770</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15900</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15705</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1066320">
                <a:tc>
                  <a:txBody>
                    <a:bodyPr lIns="68400" rIns="68400" tIns="0" bIns="0" anchor="t">
                      <a:noAutofit/>
                    </a:bodyPr>
                    <a:p>
                      <a:pPr algn="just" defTabSz="914400">
                        <a:lnSpc>
                          <a:spcPct val="107000"/>
                        </a:lnSpc>
                      </a:pPr>
                      <a:r>
                        <a:rPr b="1" lang="fr-FR" sz="2000" strike="noStrike" u="none">
                          <a:solidFill>
                            <a:schemeClr val="lt1"/>
                          </a:solidFill>
                          <a:uFillTx/>
                          <a:latin typeface="Calibri"/>
                        </a:rPr>
                        <a:t>Solde budgétaire :</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-En valeur</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-En % PIB</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 </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rPr>
                        <a:t>   </a:t>
                      </a:r>
                      <a:r>
                        <a:rPr b="1" lang="fr-FR" sz="2000" strike="noStrike" u="none">
                          <a:solidFill>
                            <a:srgbClr val="ff0000"/>
                          </a:solidFill>
                          <a:uFillTx/>
                          <a:latin typeface="Calibri"/>
                        </a:rPr>
                        <a:t>-6170</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rPr>
                        <a:t>   </a:t>
                      </a:r>
                      <a:r>
                        <a:rPr b="1" lang="fr-FR" sz="2000" strike="noStrike" u="none">
                          <a:solidFill>
                            <a:srgbClr val="ff0000"/>
                          </a:solidFill>
                          <a:uFillTx/>
                          <a:latin typeface="Calibri"/>
                        </a:rPr>
                        <a:t>-17,4</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-6363</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-16,8</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-5823</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-14,4</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1066320">
                <a:tc>
                  <a:txBody>
                    <a:bodyPr lIns="68400" rIns="68400" tIns="0" bIns="0" anchor="t">
                      <a:noAutofit/>
                    </a:bodyPr>
                    <a:p>
                      <a:pPr algn="just" defTabSz="914400">
                        <a:lnSpc>
                          <a:spcPct val="107000"/>
                        </a:lnSpc>
                      </a:pPr>
                      <a:r>
                        <a:rPr b="1" lang="fr-FR" sz="2000" strike="noStrike" u="none">
                          <a:solidFill>
                            <a:schemeClr val="lt1"/>
                          </a:solidFill>
                          <a:uFillTx/>
                          <a:latin typeface="Calibri"/>
                        </a:rPr>
                        <a:t>Solde du trésor</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-En valeur </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-En % PIB</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 </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rPr>
                        <a:t>   </a:t>
                      </a:r>
                      <a:r>
                        <a:rPr b="1" lang="fr-FR" sz="2000" strike="noStrike" u="none">
                          <a:solidFill>
                            <a:srgbClr val="ff0000"/>
                          </a:solidFill>
                          <a:uFillTx/>
                          <a:latin typeface="Calibri"/>
                        </a:rPr>
                        <a:t>-7073</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rPr>
                        <a:t>   </a:t>
                      </a:r>
                      <a:r>
                        <a:rPr b="1" lang="fr-FR" sz="2000" strike="noStrike" u="none">
                          <a:solidFill>
                            <a:srgbClr val="ff0000"/>
                          </a:solidFill>
                          <a:uFillTx/>
                          <a:latin typeface="Calibri"/>
                        </a:rPr>
                        <a:t>-19,9</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-7266</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-19,1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 </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-6726</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rPr>
                        <a:t>-16,7</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PlaceHolder 1"/>
          <p:cNvSpPr>
            <a:spLocks noGrp="1"/>
          </p:cNvSpPr>
          <p:nvPr>
            <p:ph type="title"/>
          </p:nvPr>
        </p:nvSpPr>
        <p:spPr>
          <a:xfrm>
            <a:off x="648360" y="545040"/>
            <a:ext cx="10972440" cy="1142640"/>
          </a:xfrm>
          <a:prstGeom prst="rect">
            <a:avLst/>
          </a:prstGeom>
          <a:noFill/>
          <a:ln w="0">
            <a:noFill/>
          </a:ln>
        </p:spPr>
        <p:txBody>
          <a:bodyPr lIns="91440" rIns="91440" tIns="45720" bIns="45720" anchor="ctr">
            <a:normAutofit fontScale="25000" lnSpcReduction="19999"/>
          </a:bodyPr>
          <a:p>
            <a:pPr indent="0" algn="ctr" defTabSz="914400">
              <a:lnSpc>
                <a:spcPct val="100000"/>
              </a:lnSpc>
              <a:buNone/>
            </a:pPr>
            <a:br>
              <a:rPr sz="4400"/>
            </a:br>
            <a:br>
              <a:rPr sz="4400"/>
            </a:br>
            <a:br>
              <a:rPr sz="4400"/>
            </a:br>
            <a:br>
              <a:rPr sz="4400"/>
            </a:br>
            <a:br>
              <a:rPr sz="4400"/>
            </a:br>
            <a:br>
              <a:rPr sz="4400"/>
            </a:br>
            <a:br>
              <a:rPr sz="4400"/>
            </a:br>
            <a:r>
              <a:rPr b="1" lang="fr-FR" sz="4400" strike="noStrike" u="none">
                <a:solidFill>
                  <a:schemeClr val="dk1"/>
                </a:solidFill>
                <a:uFillTx/>
                <a:latin typeface="Calibri"/>
              </a:rPr>
              <a:t>-Fiscalité affectée aux CL 2024 :</a:t>
            </a:r>
            <a:br>
              <a:rPr sz="4400"/>
            </a:br>
            <a:r>
              <a:rPr b="1" lang="fr-FR" sz="4400" strike="noStrike" u="none">
                <a:solidFill>
                  <a:schemeClr val="dk1"/>
                </a:solidFill>
                <a:uFillTx/>
                <a:latin typeface="Calibri"/>
              </a:rPr>
              <a:t>(546 mds DA)</a:t>
            </a:r>
            <a:br>
              <a:rPr sz="4400"/>
            </a:br>
            <a:br>
              <a:rPr sz="4400"/>
            </a:br>
            <a:br>
              <a:rPr sz="4400"/>
            </a:br>
            <a:br>
              <a:rPr sz="4400"/>
            </a:br>
            <a:br>
              <a:rPr sz="4400"/>
            </a:br>
            <a:br>
              <a:rPr sz="4400"/>
            </a:br>
            <a:br>
              <a:rPr sz="4400"/>
            </a:br>
            <a:endParaRPr b="0" lang="fr-FR" sz="4400" strike="noStrike" u="none">
              <a:solidFill>
                <a:schemeClr val="dk1"/>
              </a:solidFill>
              <a:uFillTx/>
              <a:latin typeface="Calibri"/>
            </a:endParaRPr>
          </a:p>
        </p:txBody>
      </p:sp>
      <p:graphicFrame>
        <p:nvGraphicFramePr>
          <p:cNvPr id="660" name="Espace réservé du contenu 3"/>
          <p:cNvGraphicFramePr/>
          <p:nvPr/>
        </p:nvGraphicFramePr>
        <p:xfrm>
          <a:off x="1248840" y="3017160"/>
          <a:ext cx="9285480" cy="1789920"/>
        </p:xfrm>
        <a:graphic>
          <a:graphicData uri="http://schemas.openxmlformats.org/drawingml/2006/table">
            <a:tbl>
              <a:tblPr/>
              <a:tblGrid>
                <a:gridCol w="3094200"/>
                <a:gridCol w="3095280"/>
                <a:gridCol w="3095280"/>
              </a:tblGrid>
              <a:tr h="698760">
                <a:tc>
                  <a:txBody>
                    <a:bodyPr lIns="68400" rIns="68400" tIns="0" bIns="0" anchor="t">
                      <a:noAutofit/>
                    </a:bodyPr>
                    <a:p>
                      <a:pPr algn="just" defTabSz="914400">
                        <a:lnSpc>
                          <a:spcPct val="107000"/>
                        </a:lnSpc>
                      </a:pPr>
                      <a:r>
                        <a:rPr b="1" lang="fr-FR" sz="3600" strike="noStrike" u="none">
                          <a:solidFill>
                            <a:schemeClr val="lt1"/>
                          </a:solidFill>
                          <a:uFillTx/>
                          <a:latin typeface="Calibri"/>
                        </a:rPr>
                        <a:t>Commune</a:t>
                      </a:r>
                      <a:endParaRPr b="0" lang="en-US" sz="36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3600" strike="noStrike" u="none">
                          <a:solidFill>
                            <a:schemeClr val="lt1"/>
                          </a:solidFill>
                          <a:uFillTx/>
                          <a:latin typeface="Calibri"/>
                        </a:rPr>
                        <a:t>wilaya</a:t>
                      </a:r>
                      <a:endParaRPr b="0" lang="en-US" sz="36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3600" strike="noStrike" u="none">
                          <a:solidFill>
                            <a:schemeClr val="lt1"/>
                          </a:solidFill>
                          <a:uFillTx/>
                          <a:latin typeface="Calibri"/>
                        </a:rPr>
                        <a:t>CSGCL</a:t>
                      </a:r>
                      <a:endParaRPr b="0" lang="en-US" sz="36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1091160">
                <a:tc>
                  <a:txBody>
                    <a:bodyPr lIns="68400" rIns="68400" tIns="0" bIns="0" anchor="t">
                      <a:noAutofit/>
                    </a:bodyPr>
                    <a:p>
                      <a:pPr algn="just" defTabSz="914400">
                        <a:lnSpc>
                          <a:spcPct val="107000"/>
                        </a:lnSpc>
                      </a:pPr>
                      <a:r>
                        <a:rPr b="1" lang="fr-FR" sz="3600" strike="noStrike" u="none">
                          <a:solidFill>
                            <a:schemeClr val="lt1"/>
                          </a:solidFill>
                          <a:uFillTx/>
                          <a:latin typeface="Calibri"/>
                        </a:rPr>
                        <a:t>192,6</a:t>
                      </a:r>
                      <a:endParaRPr b="0" lang="en-US" sz="36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0" lang="fr-FR" sz="3600" strike="noStrike" u="none">
                          <a:solidFill>
                            <a:schemeClr val="dk1"/>
                          </a:solidFill>
                          <a:uFillTx/>
                          <a:latin typeface="Calibri"/>
                        </a:rPr>
                        <a:t>62,4</a:t>
                      </a:r>
                      <a:endParaRPr b="0" lang="en-US" sz="36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3600" strike="noStrike" u="none">
                          <a:solidFill>
                            <a:schemeClr val="dk1"/>
                          </a:solidFill>
                          <a:uFillTx/>
                          <a:latin typeface="Calibri"/>
                        </a:rPr>
                        <a:t>291</a:t>
                      </a:r>
                      <a:endParaRPr b="0" lang="en-US" sz="36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PlaceHolder 1"/>
          <p:cNvSpPr>
            <a:spLocks noGrp="1"/>
          </p:cNvSpPr>
          <p:nvPr>
            <p:ph type="title"/>
          </p:nvPr>
        </p:nvSpPr>
        <p:spPr>
          <a:xfrm>
            <a:off x="648360" y="545040"/>
            <a:ext cx="10972440" cy="1675080"/>
          </a:xfrm>
          <a:prstGeom prst="rect">
            <a:avLst/>
          </a:prstGeom>
          <a:noFill/>
          <a:ln w="0">
            <a:noFill/>
          </a:ln>
        </p:spPr>
        <p:txBody>
          <a:bodyPr lIns="91440" rIns="91440" tIns="45720" bIns="45720" anchor="ctr">
            <a:normAutofit fontScale="25000" lnSpcReduction="19999"/>
          </a:bodyPr>
          <a:p>
            <a:pPr indent="0" algn="ctr" defTabSz="914400">
              <a:lnSpc>
                <a:spcPct val="100000"/>
              </a:lnSpc>
              <a:buNone/>
            </a:pPr>
            <a:br>
              <a:rPr sz="4400"/>
            </a:br>
            <a:br>
              <a:rPr sz="4400"/>
            </a:br>
            <a:br>
              <a:rPr sz="4400"/>
            </a:br>
            <a:br>
              <a:rPr sz="4400"/>
            </a:br>
            <a:br>
              <a:rPr sz="4400"/>
            </a:br>
            <a:br>
              <a:rPr sz="4400"/>
            </a:br>
            <a:r>
              <a:rPr b="1" lang="fr-FR" sz="4400" strike="noStrike" u="none">
                <a:solidFill>
                  <a:schemeClr val="dk1"/>
                </a:solidFill>
                <a:uFillTx/>
                <a:latin typeface="Calibri"/>
              </a:rPr>
              <a:t>-Estimation des dépenses implicites:</a:t>
            </a:r>
            <a:br>
              <a:rPr sz="4400"/>
            </a:br>
            <a:r>
              <a:rPr b="1" lang="fr-FR" sz="4400" strike="noStrike" u="none">
                <a:solidFill>
                  <a:schemeClr val="dk1"/>
                </a:solidFill>
                <a:uFillTx/>
                <a:latin typeface="Calibri"/>
              </a:rPr>
              <a:t>coût budgétaire des exonérations (616,5) </a:t>
            </a:r>
            <a:br>
              <a:rPr sz="4400"/>
            </a:br>
            <a:br>
              <a:rPr sz="4400"/>
            </a:br>
            <a:br>
              <a:rPr sz="4400"/>
            </a:br>
            <a:br>
              <a:rPr sz="4400"/>
            </a:br>
            <a:br>
              <a:rPr sz="4400"/>
            </a:br>
            <a:br>
              <a:rPr sz="4400"/>
            </a:br>
            <a:endParaRPr b="0" lang="fr-FR" sz="4400" strike="noStrike" u="none">
              <a:solidFill>
                <a:schemeClr val="dk1"/>
              </a:solidFill>
              <a:uFillTx/>
              <a:latin typeface="Calibri"/>
            </a:endParaRPr>
          </a:p>
        </p:txBody>
      </p:sp>
      <p:graphicFrame>
        <p:nvGraphicFramePr>
          <p:cNvPr id="662" name="Espace réservé du contenu 3"/>
          <p:cNvGraphicFramePr/>
          <p:nvPr/>
        </p:nvGraphicFramePr>
        <p:xfrm>
          <a:off x="1274760" y="3004200"/>
          <a:ext cx="9285480" cy="1789920"/>
        </p:xfrm>
        <a:graphic>
          <a:graphicData uri="http://schemas.openxmlformats.org/drawingml/2006/table">
            <a:tbl>
              <a:tblPr/>
              <a:tblGrid>
                <a:gridCol w="3094200"/>
                <a:gridCol w="3095280"/>
                <a:gridCol w="3095280"/>
              </a:tblGrid>
              <a:tr h="698760">
                <a:tc>
                  <a:txBody>
                    <a:bodyPr lIns="68400" rIns="68400" tIns="0" bIns="0" anchor="t">
                      <a:noAutofit/>
                    </a:bodyPr>
                    <a:p>
                      <a:pPr algn="just" defTabSz="914400">
                        <a:lnSpc>
                          <a:spcPct val="107000"/>
                        </a:lnSpc>
                      </a:pPr>
                      <a:r>
                        <a:rPr b="1" lang="fr-FR" sz="3600" strike="noStrike" u="none">
                          <a:solidFill>
                            <a:schemeClr val="lt1"/>
                          </a:solidFill>
                          <a:uFillTx/>
                          <a:latin typeface="Calibri"/>
                        </a:rPr>
                        <a:t>Domaines</a:t>
                      </a:r>
                      <a:endParaRPr b="0" lang="en-US" sz="36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3600" strike="noStrike" u="none">
                          <a:solidFill>
                            <a:schemeClr val="lt1"/>
                          </a:solidFill>
                          <a:uFillTx/>
                          <a:latin typeface="Calibri"/>
                        </a:rPr>
                        <a:t>Douanes </a:t>
                      </a:r>
                      <a:endParaRPr b="0" lang="en-US" sz="36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3600" strike="noStrike" u="none">
                          <a:solidFill>
                            <a:schemeClr val="lt1"/>
                          </a:solidFill>
                          <a:uFillTx/>
                          <a:latin typeface="Calibri"/>
                        </a:rPr>
                        <a:t>Impôts</a:t>
                      </a:r>
                      <a:endParaRPr b="0" lang="en-US" sz="36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1091160">
                <a:tc>
                  <a:txBody>
                    <a:bodyPr lIns="68400" rIns="68400" tIns="0" bIns="0" anchor="t">
                      <a:noAutofit/>
                    </a:bodyPr>
                    <a:p>
                      <a:pPr algn="just" defTabSz="914400">
                        <a:lnSpc>
                          <a:spcPct val="107000"/>
                        </a:lnSpc>
                      </a:pPr>
                      <a:r>
                        <a:rPr b="1" lang="fr-FR" sz="3600" strike="noStrike" u="none">
                          <a:solidFill>
                            <a:schemeClr val="dk1"/>
                          </a:solidFill>
                          <a:uFillTx/>
                          <a:latin typeface="Calibri"/>
                        </a:rPr>
                        <a:t>25,5</a:t>
                      </a:r>
                      <a:endParaRPr b="0" lang="en-US" sz="36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0" lang="fr-FR" sz="3600" strike="noStrike" u="none">
                          <a:solidFill>
                            <a:schemeClr val="dk1"/>
                          </a:solidFill>
                          <a:uFillTx/>
                          <a:latin typeface="Calibri"/>
                        </a:rPr>
                        <a:t>478</a:t>
                      </a:r>
                      <a:endParaRPr b="0" lang="en-US" sz="36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3600" strike="noStrike" u="none">
                          <a:solidFill>
                            <a:schemeClr val="dk1"/>
                          </a:solidFill>
                          <a:uFillTx/>
                          <a:latin typeface="Calibri"/>
                        </a:rPr>
                        <a:t>113</a:t>
                      </a:r>
                      <a:endParaRPr b="0" lang="en-US" sz="36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Espace réservé du numéro de diapositive 5"/>
          <p:cNvSpPr/>
          <p:nvPr/>
        </p:nvSpPr>
        <p:spPr>
          <a:xfrm>
            <a:off x="9953640" y="6215040"/>
            <a:ext cx="614160" cy="475920"/>
          </a:xfrm>
          <a:prstGeom prst="rect">
            <a:avLst/>
          </a:prstGeom>
          <a:noFill/>
          <a:ln w="0">
            <a:noFill/>
          </a:ln>
        </p:spPr>
        <p:style>
          <a:lnRef idx="0"/>
          <a:fillRef idx="0"/>
          <a:effectRef idx="0"/>
          <a:fontRef idx="minor"/>
        </p:style>
        <p:txBody>
          <a:bodyPr lIns="90000" rIns="90000" tIns="45000" bIns="45000" anchor="t">
            <a:noAutofit/>
          </a:bodyPr>
          <a:p>
            <a:pPr algn="r" defTabSz="457200">
              <a:lnSpc>
                <a:spcPct val="100000"/>
              </a:lnSpc>
            </a:pPr>
            <a:fld id="{670B8E11-6AEB-4C9E-9FDD-D0791CF08DD4}" type="slidenum">
              <a:rPr b="0" lang="es-ES" sz="1400" strike="noStrike" u="none">
                <a:solidFill>
                  <a:srgbClr val="000000"/>
                </a:solidFill>
                <a:uFillTx/>
                <a:latin typeface="Arial"/>
              </a:rPr>
              <a:t>1</a:t>
            </a:fld>
            <a:endParaRPr b="0" lang="en-US" sz="1400" strike="noStrike" u="none">
              <a:solidFill>
                <a:srgbClr val="000000"/>
              </a:solidFill>
              <a:uFillTx/>
              <a:latin typeface="Arial"/>
            </a:endParaRPr>
          </a:p>
        </p:txBody>
      </p:sp>
      <p:sp>
        <p:nvSpPr>
          <p:cNvPr id="607" name="PlaceHolder 1"/>
          <p:cNvSpPr>
            <a:spLocks noGrp="1"/>
          </p:cNvSpPr>
          <p:nvPr>
            <p:ph type="title"/>
          </p:nvPr>
        </p:nvSpPr>
        <p:spPr>
          <a:xfrm>
            <a:off x="241920" y="747720"/>
            <a:ext cx="8761680" cy="3748320"/>
          </a:xfrm>
          <a:prstGeom prst="rect">
            <a:avLst/>
          </a:prstGeom>
          <a:noFill/>
          <a:ln w="0">
            <a:noFill/>
          </a:ln>
          <a:effectLst>
            <a:outerShdw dist="28080" dir="5400000" blurRad="44280" rotWithShape="0">
              <a:srgbClr val="000000">
                <a:alpha val="32000"/>
              </a:srgbClr>
            </a:outerShdw>
          </a:effectLst>
        </p:spPr>
        <p:txBody>
          <a:bodyPr lIns="91440" rIns="91440" tIns="45720" bIns="45720" anchor="t">
            <a:normAutofit/>
          </a:bodyPr>
          <a:p>
            <a:pPr indent="0" defTabSz="457200">
              <a:lnSpc>
                <a:spcPct val="100000"/>
              </a:lnSpc>
              <a:buNone/>
            </a:pPr>
            <a:r>
              <a:rPr b="0" lang="fr-FR" sz="3600" strike="noStrike" u="none">
                <a:solidFill>
                  <a:schemeClr val="dk1"/>
                </a:solidFill>
                <a:uFillTx/>
                <a:latin typeface="Trebuchet MS"/>
              </a:rPr>
              <a:t> </a:t>
            </a:r>
            <a:endParaRPr b="0" lang="fr-FR" sz="3600" strike="noStrike" u="none">
              <a:solidFill>
                <a:schemeClr val="dk1"/>
              </a:solidFill>
              <a:uFillTx/>
              <a:latin typeface="Trebuchet MS"/>
            </a:endParaRPr>
          </a:p>
        </p:txBody>
      </p:sp>
      <p:sp>
        <p:nvSpPr>
          <p:cNvPr id="608" name="Rectangle 2"/>
          <p:cNvSpPr/>
          <p:nvPr/>
        </p:nvSpPr>
        <p:spPr>
          <a:xfrm>
            <a:off x="489240" y="299880"/>
            <a:ext cx="1022004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2800" strike="noStrike" u="none">
                <a:solidFill>
                  <a:srgbClr val="000000"/>
                </a:solidFill>
                <a:uFillTx/>
                <a:latin typeface="Trebuchet MS"/>
              </a:rPr>
              <a:t>	</a:t>
            </a:r>
            <a:endParaRPr b="0" lang="en-US" sz="2800" strike="noStrike" u="none">
              <a:solidFill>
                <a:srgbClr val="000000"/>
              </a:solidFill>
              <a:uFillTx/>
              <a:latin typeface="Arial"/>
            </a:endParaRPr>
          </a:p>
        </p:txBody>
      </p:sp>
      <p:sp>
        <p:nvSpPr>
          <p:cNvPr id="609" name="Rectangle 3"/>
          <p:cNvSpPr/>
          <p:nvPr/>
        </p:nvSpPr>
        <p:spPr>
          <a:xfrm>
            <a:off x="383400" y="1018440"/>
            <a:ext cx="8929800" cy="34430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endParaRPr b="0" lang="en-US" sz="2000" strike="noStrike" u="none">
              <a:solidFill>
                <a:srgbClr val="000000"/>
              </a:solidFill>
              <a:uFillTx/>
              <a:latin typeface="Arial"/>
            </a:endParaRPr>
          </a:p>
          <a:p>
            <a:pPr algn="ctr" defTabSz="914400">
              <a:lnSpc>
                <a:spcPct val="100000"/>
              </a:lnSpc>
            </a:pPr>
            <a:endParaRPr b="0" lang="en-US" sz="2000" strike="noStrike" u="none">
              <a:solidFill>
                <a:srgbClr val="000000"/>
              </a:solidFill>
              <a:uFillTx/>
              <a:latin typeface="Arial"/>
            </a:endParaRPr>
          </a:p>
          <a:p>
            <a:pPr algn="ctr" defTabSz="914400">
              <a:lnSpc>
                <a:spcPct val="100000"/>
              </a:lnSpc>
            </a:pPr>
            <a:endParaRPr b="0" lang="en-US" sz="2000" strike="noStrike" u="none">
              <a:solidFill>
                <a:srgbClr val="000000"/>
              </a:solidFill>
              <a:uFillTx/>
              <a:latin typeface="Arial"/>
            </a:endParaRPr>
          </a:p>
          <a:p>
            <a:pPr algn="ctr" defTabSz="914400">
              <a:lnSpc>
                <a:spcPct val="100000"/>
              </a:lnSpc>
            </a:pPr>
            <a:r>
              <a:rPr b="1" lang="fr-FR" sz="2000" strike="noStrike" u="sng">
                <a:solidFill>
                  <a:srgbClr val="00b050"/>
                </a:solidFill>
                <a:uFillTx/>
                <a:latin typeface="Calibri"/>
                <a:ea typeface="Times New Roman"/>
              </a:rPr>
              <a:t>PROGRAMME</a:t>
            </a:r>
            <a:endParaRPr b="0" lang="en-US" sz="2000" strike="noStrike" u="none">
              <a:solidFill>
                <a:srgbClr val="000000"/>
              </a:solidFill>
              <a:uFillTx/>
              <a:latin typeface="Arial"/>
            </a:endParaRPr>
          </a:p>
          <a:p>
            <a:pPr algn="ctr" defTabSz="914400">
              <a:lnSpc>
                <a:spcPct val="100000"/>
              </a:lnSpc>
            </a:pPr>
            <a:endParaRPr b="0" lang="en-US" sz="2000" strike="noStrike" u="none">
              <a:solidFill>
                <a:srgbClr val="000000"/>
              </a:solidFill>
              <a:uFillTx/>
              <a:latin typeface="Arial"/>
            </a:endParaRPr>
          </a:p>
          <a:p>
            <a:pPr algn="just" defTabSz="914400">
              <a:lnSpc>
                <a:spcPct val="100000"/>
              </a:lnSpc>
            </a:pPr>
            <a:endParaRPr b="0" lang="en-US" sz="2400" strike="noStrike" u="none">
              <a:solidFill>
                <a:srgbClr val="000000"/>
              </a:solidFill>
              <a:uFillTx/>
              <a:latin typeface="Arial"/>
            </a:endParaRPr>
          </a:p>
          <a:p>
            <a:pPr marL="343080" indent="-343080" algn="just" defTabSz="914400">
              <a:lnSpc>
                <a:spcPct val="100000"/>
              </a:lnSpc>
              <a:buClr>
                <a:srgbClr val="0070c0"/>
              </a:buClr>
              <a:buFont typeface="Trebuchet MS"/>
              <a:buAutoNum type="romanUcPeriod"/>
            </a:pPr>
            <a:r>
              <a:rPr b="1" lang="fr-FR" sz="2400" strike="noStrike" u="none">
                <a:solidFill>
                  <a:srgbClr val="0070c0"/>
                </a:solidFill>
                <a:uFillTx/>
                <a:latin typeface="Calibri"/>
                <a:ea typeface="Times New Roman"/>
              </a:rPr>
              <a:t>Indicateurs du cadrage macroéconomique et financier 2025-2027</a:t>
            </a:r>
            <a:endParaRPr b="0" lang="en-US" sz="2400" strike="noStrike" u="none">
              <a:solidFill>
                <a:srgbClr val="000000"/>
              </a:solidFill>
              <a:uFillTx/>
              <a:latin typeface="Arial"/>
            </a:endParaRPr>
          </a:p>
          <a:p>
            <a:pPr marL="343080" indent="-343080" algn="just" defTabSz="914400">
              <a:lnSpc>
                <a:spcPct val="100000"/>
              </a:lnSpc>
              <a:buClr>
                <a:srgbClr val="0070c0"/>
              </a:buClr>
              <a:buFont typeface="Trebuchet MS"/>
              <a:buAutoNum type="romanUcPeriod"/>
            </a:pPr>
            <a:r>
              <a:rPr b="1" lang="fr-FR" sz="2400" strike="noStrike" u="none">
                <a:solidFill>
                  <a:srgbClr val="0070c0"/>
                </a:solidFill>
                <a:uFillTx/>
                <a:latin typeface="Calibri"/>
                <a:ea typeface="Times New Roman"/>
              </a:rPr>
              <a:t>Equilibres budgétaires 2025-2027</a:t>
            </a:r>
            <a:endParaRPr b="0" lang="en-US" sz="2400" strike="noStrike" u="none">
              <a:solidFill>
                <a:srgbClr val="000000"/>
              </a:solidFill>
              <a:uFillTx/>
              <a:latin typeface="Arial"/>
            </a:endParaRPr>
          </a:p>
          <a:p>
            <a:pPr marL="343080" indent="-343080" algn="just" defTabSz="914400">
              <a:lnSpc>
                <a:spcPct val="100000"/>
              </a:lnSpc>
              <a:buClr>
                <a:srgbClr val="0070c0"/>
              </a:buClr>
              <a:buFont typeface="Trebuchet MS"/>
              <a:buAutoNum type="romanUcPeriod"/>
            </a:pPr>
            <a:r>
              <a:rPr b="1" lang="fr-FR" sz="2400" strike="noStrike" u="none">
                <a:solidFill>
                  <a:srgbClr val="0070c0"/>
                </a:solidFill>
                <a:uFillTx/>
                <a:latin typeface="Calibri"/>
                <a:ea typeface="Times New Roman"/>
              </a:rPr>
              <a:t>Analyse des principales dispositions législatives de la LF 2025</a:t>
            </a:r>
            <a:endParaRPr b="0" lang="en-US" sz="2400" strike="noStrike" u="none">
              <a:solidFill>
                <a:srgbClr val="000000"/>
              </a:solidFill>
              <a:uFillTx/>
              <a:latin typeface="Arial"/>
            </a:endParaRPr>
          </a:p>
          <a:p>
            <a:pPr algn="just" defTabSz="914400">
              <a:lnSpc>
                <a:spcPct val="100000"/>
              </a:lnSpc>
            </a:pPr>
            <a:r>
              <a:rPr b="1" lang="fr-FR" sz="2400" strike="noStrike" u="none">
                <a:solidFill>
                  <a:srgbClr val="0070c0"/>
                </a:solidFill>
                <a:uFillTx/>
                <a:latin typeface="Calibri"/>
                <a:ea typeface="Times New Roman"/>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663" name="Espace réservé du contenu 4"/>
          <p:cNvGraphicFramePr/>
          <p:nvPr/>
        </p:nvGraphicFramePr>
        <p:xfrm>
          <a:off x="417960" y="2993400"/>
          <a:ext cx="9770760" cy="1830240"/>
        </p:xfrm>
        <a:graphic>
          <a:graphicData uri="http://schemas.openxmlformats.org/drawingml/2006/table">
            <a:tbl>
              <a:tblPr/>
              <a:tblGrid>
                <a:gridCol w="848880"/>
                <a:gridCol w="3526920"/>
                <a:gridCol w="1280160"/>
                <a:gridCol w="1306080"/>
                <a:gridCol w="1031760"/>
                <a:gridCol w="1776240"/>
              </a:tblGrid>
              <a:tr h="915120">
                <a:tc>
                  <a:txBody>
                    <a:bodyPr lIns="68400" rIns="68400" tIns="0" bIns="0" anchor="t">
                      <a:noAutofit/>
                    </a:bodyPr>
                    <a:p>
                      <a:pPr algn="just" defTabSz="914400">
                        <a:lnSpc>
                          <a:spcPct val="107000"/>
                        </a:lnSpc>
                      </a:pPr>
                      <a:r>
                        <a:rPr b="1" lang="fr-FR" sz="2000" strike="noStrike" u="none">
                          <a:solidFill>
                            <a:schemeClr val="lt1"/>
                          </a:solidFill>
                          <a:uFillTx/>
                          <a:latin typeface="Calibri"/>
                        </a:rPr>
                        <a:t>CNAC</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CNAS</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CNR</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CASNOS</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FNPOS</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CACOBATH</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915120">
                <a:tc>
                  <a:txBody>
                    <a:bodyPr lIns="68400" rIns="68400" tIns="0" bIns="0" anchor="t">
                      <a:noAutofit/>
                    </a:bodyPr>
                    <a:p>
                      <a:pPr algn="just" defTabSz="914400">
                        <a:lnSpc>
                          <a:spcPct val="107000"/>
                        </a:lnSpc>
                      </a:pPr>
                      <a:r>
                        <a:rPr b="1" lang="fr-FR" sz="2000" strike="noStrike" u="none">
                          <a:solidFill>
                            <a:schemeClr val="dk1"/>
                          </a:solidFill>
                          <a:uFillTx/>
                          <a:latin typeface="Calibri"/>
                        </a:rPr>
                        <a:t>75</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779</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ea typeface="Calibri"/>
                        </a:rPr>
                        <a:t>Contribution hôpitaux:  150</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1040 </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108</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25</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27,2 (en 2023)</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
        <p:nvSpPr>
          <p:cNvPr id="664"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ctr">
            <a:noAutofit/>
          </a:bodyPr>
          <a:p>
            <a:pPr indent="0" algn="ctr" defTabSz="914400">
              <a:lnSpc>
                <a:spcPct val="100000"/>
              </a:lnSpc>
              <a:buNone/>
            </a:pPr>
            <a:r>
              <a:rPr b="1" lang="fr-FR" sz="4400" strike="noStrike" u="none">
                <a:solidFill>
                  <a:schemeClr val="dk1"/>
                </a:solidFill>
                <a:uFillTx/>
                <a:latin typeface="Calibri"/>
              </a:rPr>
              <a:t>Ressources caisses SS (en mds DA)</a:t>
            </a:r>
            <a:endParaRPr b="0" lang="fr-FR" sz="4400" strike="noStrike" u="none">
              <a:solidFill>
                <a:schemeClr val="dk1"/>
              </a:solidFill>
              <a:uFillTx/>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PlaceHolder 1"/>
          <p:cNvSpPr>
            <a:spLocks noGrp="1"/>
          </p:cNvSpPr>
          <p:nvPr>
            <p:ph type="title"/>
          </p:nvPr>
        </p:nvSpPr>
        <p:spPr>
          <a:xfrm>
            <a:off x="734040" y="270360"/>
            <a:ext cx="9082440" cy="540720"/>
          </a:xfrm>
          <a:prstGeom prst="rect">
            <a:avLst/>
          </a:prstGeom>
          <a:noFill/>
          <a:ln w="0">
            <a:noFill/>
          </a:ln>
        </p:spPr>
        <p:txBody>
          <a:bodyPr lIns="91440" rIns="91440" tIns="45720" bIns="45720" anchor="t">
            <a:noAutofit/>
          </a:bodyPr>
          <a:p>
            <a:pPr indent="0" algn="ctr" defTabSz="457200">
              <a:lnSpc>
                <a:spcPct val="115000"/>
              </a:lnSpc>
              <a:spcAft>
                <a:spcPts val="1001"/>
              </a:spcAft>
              <a:buNone/>
            </a:pPr>
            <a:r>
              <a:rPr b="1" lang="fr-FR" sz="2800" strike="noStrike" u="none">
                <a:solidFill>
                  <a:srgbClr val="0b00f0"/>
                </a:solidFill>
                <a:uFillTx/>
                <a:latin typeface="Calibri"/>
                <a:ea typeface="Times New Roman"/>
              </a:rPr>
              <a:t>	</a:t>
            </a:r>
            <a:r>
              <a:rPr b="1" lang="fr-FR" sz="2800" strike="noStrike" u="none">
                <a:solidFill>
                  <a:srgbClr val="0b00f0"/>
                </a:solidFill>
                <a:uFillTx/>
                <a:latin typeface="Calibri"/>
                <a:ea typeface="Times New Roman"/>
              </a:rPr>
              <a:t>Taux de cotisation CNAS (part patronale et part ouvrière)</a:t>
            </a:r>
            <a:endParaRPr b="0" lang="fr-FR" sz="2800" strike="noStrike" u="none">
              <a:solidFill>
                <a:schemeClr val="dk1"/>
              </a:solidFill>
              <a:uFillTx/>
              <a:latin typeface="Trebuchet MS"/>
            </a:endParaRPr>
          </a:p>
        </p:txBody>
      </p:sp>
      <p:sp>
        <p:nvSpPr>
          <p:cNvPr id="666" name="PlaceHolder 2"/>
          <p:cNvSpPr>
            <a:spLocks noGrp="1"/>
          </p:cNvSpPr>
          <p:nvPr>
            <p:ph/>
          </p:nvPr>
        </p:nvSpPr>
        <p:spPr>
          <a:xfrm>
            <a:off x="215640" y="1043280"/>
            <a:ext cx="9790920" cy="5563440"/>
          </a:xfrm>
          <a:prstGeom prst="rect">
            <a:avLst/>
          </a:prstGeom>
          <a:solidFill>
            <a:schemeClr val="lt1"/>
          </a:solidFill>
          <a:ln cap="rnd" w="19080">
            <a:solidFill>
              <a:schemeClr val="accent1"/>
            </a:solidFill>
            <a:round/>
          </a:ln>
        </p:spPr>
        <p:txBody>
          <a:bodyPr lIns="91440" rIns="91440" tIns="45720" bIns="45720" anchor="t">
            <a:noAutofit/>
          </a:bodyPr>
          <a:p>
            <a:pPr marL="343080" indent="-343080" algn="ctr" defTabSz="457200">
              <a:lnSpc>
                <a:spcPct val="115000"/>
              </a:lnSpc>
              <a:spcBef>
                <a:spcPts val="1001"/>
              </a:spcBef>
              <a:spcAft>
                <a:spcPts val="1001"/>
              </a:spcAft>
              <a:buClr>
                <a:srgbClr val="e48312"/>
              </a:buClr>
              <a:buSzPct val="80000"/>
              <a:buFont typeface="Wingdings 3" charset="2"/>
              <a:buChar char=""/>
            </a:pPr>
            <a:r>
              <a:rPr b="1" lang="fr-FR" sz="1800" strike="noStrike" u="none">
                <a:solidFill>
                  <a:schemeClr val="dk1"/>
                </a:solidFill>
                <a:uFillTx/>
                <a:latin typeface="Calibri"/>
                <a:ea typeface="Times New Roman"/>
              </a:rPr>
              <a:t>Tableau récapitulatif des taux de cotisation</a:t>
            </a:r>
            <a:endParaRPr b="0" lang="fr-FR" sz="1800" strike="noStrike" u="none">
              <a:solidFill>
                <a:schemeClr val="dk1">
                  <a:lumMod val="75000"/>
                  <a:lumOff val="25000"/>
                </a:schemeClr>
              </a:solidFill>
              <a:uFillTx/>
              <a:latin typeface="Trebuchet MS"/>
            </a:endParaRPr>
          </a:p>
          <a:p>
            <a:pPr indent="0" defTabSz="457200">
              <a:lnSpc>
                <a:spcPct val="115000"/>
              </a:lnSpc>
              <a:spcBef>
                <a:spcPts val="1001"/>
              </a:spcBef>
              <a:spcAft>
                <a:spcPts val="1001"/>
              </a:spcAft>
              <a:buNone/>
              <a:tabLst>
                <a:tab algn="l" pos="0"/>
              </a:tabLst>
            </a:pPr>
            <a:endParaRPr b="0" lang="fr-FR" sz="2000" strike="noStrike" u="none">
              <a:solidFill>
                <a:schemeClr val="dk1">
                  <a:lumMod val="75000"/>
                  <a:lumOff val="25000"/>
                </a:schemeClr>
              </a:solidFill>
              <a:uFillTx/>
              <a:latin typeface="Trebuchet MS"/>
            </a:endParaRPr>
          </a:p>
          <a:p>
            <a:pPr indent="0" defTabSz="457200">
              <a:lnSpc>
                <a:spcPct val="115000"/>
              </a:lnSpc>
              <a:spcBef>
                <a:spcPts val="1001"/>
              </a:spcBef>
              <a:spcAft>
                <a:spcPts val="1001"/>
              </a:spcAft>
              <a:buNone/>
              <a:tabLst>
                <a:tab algn="l" pos="0"/>
              </a:tabLst>
            </a:pPr>
            <a:endParaRPr b="0" lang="fr-FR" sz="2400" strike="noStrike" u="none">
              <a:solidFill>
                <a:schemeClr val="dk1">
                  <a:lumMod val="75000"/>
                  <a:lumOff val="25000"/>
                </a:schemeClr>
              </a:solidFill>
              <a:uFillTx/>
              <a:latin typeface="Trebuchet MS"/>
            </a:endParaRPr>
          </a:p>
          <a:p>
            <a:pPr indent="0" defTabSz="457200">
              <a:lnSpc>
                <a:spcPct val="115000"/>
              </a:lnSpc>
              <a:spcBef>
                <a:spcPts val="1001"/>
              </a:spcBef>
              <a:spcAft>
                <a:spcPts val="1001"/>
              </a:spcAft>
              <a:buNone/>
              <a:tabLst>
                <a:tab algn="l" pos="0"/>
              </a:tabLst>
            </a:pPr>
            <a:r>
              <a:rPr b="0" lang="fr-FR" sz="2400" strike="noStrike" u="none">
                <a:solidFill>
                  <a:schemeClr val="dk1"/>
                </a:solidFill>
                <a:uFillTx/>
                <a:latin typeface="Calibri"/>
                <a:ea typeface="Times New Roman"/>
              </a:rPr>
              <a:t>	</a:t>
            </a:r>
            <a:r>
              <a:rPr b="0" lang="fr-FR" sz="2400" strike="noStrike" u="none">
                <a:solidFill>
                  <a:schemeClr val="dk1"/>
                </a:solidFill>
                <a:uFillTx/>
                <a:latin typeface="Calibri"/>
                <a:ea typeface="Times New Roman"/>
              </a:rPr>
              <a:t>	</a:t>
            </a:r>
            <a:endParaRPr b="0" lang="fr-FR" sz="2400" strike="noStrike" u="none">
              <a:solidFill>
                <a:schemeClr val="dk1">
                  <a:lumMod val="75000"/>
                  <a:lumOff val="25000"/>
                </a:schemeClr>
              </a:solidFill>
              <a:uFillTx/>
              <a:latin typeface="Trebuchet MS"/>
            </a:endParaRPr>
          </a:p>
          <a:p>
            <a:pPr indent="0" defTabSz="457200">
              <a:lnSpc>
                <a:spcPct val="115000"/>
              </a:lnSpc>
              <a:spcBef>
                <a:spcPts val="1001"/>
              </a:spcBef>
              <a:spcAft>
                <a:spcPts val="1001"/>
              </a:spcAft>
              <a:buNone/>
              <a:tabLst>
                <a:tab algn="l" pos="0"/>
              </a:tabLst>
            </a:pPr>
            <a:endParaRPr b="0" lang="fr-FR" sz="2400" strike="noStrike" u="none">
              <a:solidFill>
                <a:schemeClr val="dk1">
                  <a:lumMod val="75000"/>
                  <a:lumOff val="25000"/>
                </a:schemeClr>
              </a:solidFill>
              <a:uFillTx/>
              <a:latin typeface="Trebuchet MS"/>
            </a:endParaRPr>
          </a:p>
          <a:p>
            <a:pPr indent="0" defTabSz="457200">
              <a:lnSpc>
                <a:spcPct val="115000"/>
              </a:lnSpc>
              <a:spcBef>
                <a:spcPts val="1001"/>
              </a:spcBef>
              <a:spcAft>
                <a:spcPts val="1001"/>
              </a:spcAft>
              <a:buNone/>
              <a:tabLst>
                <a:tab algn="l" pos="0"/>
              </a:tabLst>
            </a:pPr>
            <a:endParaRPr b="0" lang="fr-FR" sz="2400" strike="noStrike" u="none">
              <a:solidFill>
                <a:schemeClr val="dk1">
                  <a:lumMod val="75000"/>
                  <a:lumOff val="25000"/>
                </a:schemeClr>
              </a:solidFill>
              <a:uFillTx/>
              <a:latin typeface="Trebuchet MS"/>
            </a:endParaRPr>
          </a:p>
          <a:p>
            <a:pPr indent="0" defTabSz="457200">
              <a:lnSpc>
                <a:spcPct val="115000"/>
              </a:lnSpc>
              <a:spcBef>
                <a:spcPts val="1001"/>
              </a:spcBef>
              <a:spcAft>
                <a:spcPts val="1001"/>
              </a:spcAft>
              <a:buNone/>
              <a:tabLst>
                <a:tab algn="l" pos="0"/>
              </a:tabLst>
            </a:pPr>
            <a:r>
              <a:rPr b="1" lang="fr-FR" sz="2000" strike="noStrike" u="none">
                <a:solidFill>
                  <a:schemeClr val="dk1"/>
                </a:solidFill>
                <a:uFillTx/>
                <a:latin typeface="Calibri"/>
                <a:ea typeface="Times New Roman"/>
              </a:rPr>
              <a:t>N.B :</a:t>
            </a:r>
            <a:r>
              <a:rPr b="0" lang="fr-FR" sz="2000" strike="noStrike" u="none">
                <a:solidFill>
                  <a:schemeClr val="dk1"/>
                </a:solidFill>
                <a:uFillTx/>
                <a:latin typeface="Calibri"/>
                <a:ea typeface="Times New Roman"/>
              </a:rPr>
              <a:t> Il faut noter qu’une cotisation supplémentaire de </a:t>
            </a:r>
            <a:r>
              <a:rPr b="1" lang="fr-FR" sz="2000" strike="noStrike" u="none">
                <a:solidFill>
                  <a:schemeClr val="dk1"/>
                </a:solidFill>
                <a:uFillTx/>
                <a:latin typeface="Calibri"/>
                <a:ea typeface="Times New Roman"/>
              </a:rPr>
              <a:t>0,5 %</a:t>
            </a:r>
            <a:r>
              <a:rPr b="0" lang="fr-FR" sz="2000" strike="noStrike" u="none">
                <a:solidFill>
                  <a:schemeClr val="dk1"/>
                </a:solidFill>
                <a:uFillTx/>
                <a:latin typeface="Calibri"/>
                <a:ea typeface="Times New Roman"/>
              </a:rPr>
              <a:t> prélevée par l’employeur sur le </a:t>
            </a:r>
            <a:r>
              <a:rPr b="1" lang="fr-FR" sz="2000" strike="noStrike" u="none">
                <a:solidFill>
                  <a:schemeClr val="dk1"/>
                </a:solidFill>
                <a:uFillTx/>
                <a:latin typeface="Calibri"/>
                <a:ea typeface="Times New Roman"/>
              </a:rPr>
              <a:t>fond des œuvres sociales</a:t>
            </a:r>
            <a:r>
              <a:rPr b="0" lang="fr-FR" sz="2000" strike="noStrike" u="none">
                <a:solidFill>
                  <a:schemeClr val="dk1"/>
                </a:solidFill>
                <a:uFillTx/>
                <a:latin typeface="Calibri"/>
                <a:ea typeface="Times New Roman"/>
              </a:rPr>
              <a:t> et destinée au financement du logement social </a:t>
            </a:r>
            <a:r>
              <a:rPr b="1" lang="fr-FR" sz="2000" strike="noStrike" u="none">
                <a:solidFill>
                  <a:schemeClr val="dk1"/>
                </a:solidFill>
                <a:uFillTx/>
                <a:latin typeface="Calibri"/>
                <a:ea typeface="Times New Roman"/>
              </a:rPr>
              <a:t>(FNPOS)</a:t>
            </a:r>
            <a:r>
              <a:rPr b="0" lang="fr-FR" sz="2000" strike="noStrike" u="none">
                <a:solidFill>
                  <a:schemeClr val="dk1"/>
                </a:solidFill>
                <a:uFillTx/>
                <a:latin typeface="Calibri"/>
                <a:ea typeface="Times New Roman"/>
              </a:rPr>
              <a:t> vient s’ajouter au 34,5% pour faire un total global </a:t>
            </a:r>
            <a:r>
              <a:rPr b="1" lang="fr-FR" sz="2000" strike="noStrike" u="none">
                <a:solidFill>
                  <a:schemeClr val="dk1"/>
                </a:solidFill>
                <a:uFillTx/>
                <a:latin typeface="Calibri"/>
                <a:ea typeface="Times New Roman"/>
              </a:rPr>
              <a:t>de 35%.</a:t>
            </a:r>
            <a:endParaRPr b="0" lang="fr-FR" sz="2000" strike="noStrike" u="none">
              <a:solidFill>
                <a:schemeClr val="dk1">
                  <a:lumMod val="75000"/>
                  <a:lumOff val="25000"/>
                </a:schemeClr>
              </a:solidFill>
              <a:uFillTx/>
              <a:latin typeface="Trebuchet MS"/>
            </a:endParaRPr>
          </a:p>
          <a:p>
            <a:pPr indent="0" defTabSz="457200">
              <a:lnSpc>
                <a:spcPct val="115000"/>
              </a:lnSpc>
              <a:spcBef>
                <a:spcPts val="1001"/>
              </a:spcBef>
              <a:spcAft>
                <a:spcPts val="1001"/>
              </a:spcAft>
              <a:buNone/>
              <a:tabLst>
                <a:tab algn="l" pos="0"/>
              </a:tabLst>
            </a:pPr>
            <a:r>
              <a:rPr b="1" lang="fr-FR" sz="2000" strike="noStrike" u="none">
                <a:solidFill>
                  <a:schemeClr val="dk1"/>
                </a:solidFill>
                <a:uFillTx/>
                <a:latin typeface="Calibri"/>
                <a:ea typeface="Times New Roman"/>
              </a:rPr>
              <a:t>-Délai de paiement: 30 j</a:t>
            </a:r>
            <a:r>
              <a:rPr b="0" lang="fr-FR" sz="2000" strike="noStrike" u="none">
                <a:solidFill>
                  <a:schemeClr val="dk1"/>
                </a:solidFill>
                <a:uFillTx/>
                <a:latin typeface="Calibri"/>
                <a:ea typeface="Times New Roman"/>
              </a:rPr>
              <a:t> du mois ou du trimestre. Dépôt </a:t>
            </a:r>
            <a:r>
              <a:rPr b="1" lang="fr-FR" sz="2000" strike="noStrike" u="none">
                <a:solidFill>
                  <a:schemeClr val="dk1"/>
                </a:solidFill>
                <a:uFillTx/>
                <a:latin typeface="Calibri"/>
                <a:ea typeface="Times New Roman"/>
              </a:rPr>
              <a:t>DAS</a:t>
            </a:r>
            <a:r>
              <a:rPr b="0" lang="fr-FR" sz="2000" strike="noStrike" u="none">
                <a:solidFill>
                  <a:schemeClr val="dk1"/>
                </a:solidFill>
                <a:uFillTx/>
                <a:latin typeface="Calibri"/>
                <a:ea typeface="Times New Roman"/>
              </a:rPr>
              <a:t> au plut tard le </a:t>
            </a:r>
            <a:r>
              <a:rPr b="1" lang="fr-FR" sz="2000" strike="noStrike" u="none">
                <a:solidFill>
                  <a:schemeClr val="dk1"/>
                </a:solidFill>
                <a:uFillTx/>
                <a:latin typeface="Calibri"/>
                <a:ea typeface="Times New Roman"/>
              </a:rPr>
              <a:t>31/01/N+1</a:t>
            </a:r>
            <a:endParaRPr b="0" lang="fr-FR" sz="2000" strike="noStrike" u="none">
              <a:solidFill>
                <a:schemeClr val="dk1">
                  <a:lumMod val="75000"/>
                  <a:lumOff val="25000"/>
                </a:schemeClr>
              </a:solidFill>
              <a:uFillTx/>
              <a:latin typeface="Trebuchet MS"/>
            </a:endParaRPr>
          </a:p>
        </p:txBody>
      </p:sp>
      <p:sp>
        <p:nvSpPr>
          <p:cNvPr id="667" name="PlaceHolder 3"/>
          <p:cNvSpPr>
            <a:spLocks noGrp="1"/>
          </p:cNvSpPr>
          <p:nvPr>
            <p:ph type="sldNum" idx="164"/>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23B1EB62-F6ED-4EE9-8A48-DF11E7BD18C5}" type="slidenum">
              <a:rPr b="0" lang="es-ES" sz="1400" strike="noStrike" u="none">
                <a:solidFill>
                  <a:srgbClr val="000000"/>
                </a:solidFill>
                <a:uFillTx/>
                <a:latin typeface="Arial"/>
              </a:rPr>
              <a:t>19</a:t>
            </a:fld>
            <a:endParaRPr b="0" lang="en-US" sz="1400" strike="noStrike" u="none">
              <a:solidFill>
                <a:srgbClr val="000000"/>
              </a:solidFill>
              <a:uFillTx/>
              <a:latin typeface="Times New Roman"/>
            </a:endParaRPr>
          </a:p>
        </p:txBody>
      </p:sp>
      <p:graphicFrame>
        <p:nvGraphicFramePr>
          <p:cNvPr id="668" name="Tableau 1"/>
          <p:cNvGraphicFramePr/>
          <p:nvPr/>
        </p:nvGraphicFramePr>
        <p:xfrm>
          <a:off x="553680" y="1478160"/>
          <a:ext cx="8911800" cy="3557160"/>
        </p:xfrm>
        <a:graphic>
          <a:graphicData uri="http://schemas.openxmlformats.org/drawingml/2006/table">
            <a:tbl>
              <a:tblPr/>
              <a:tblGrid>
                <a:gridCol w="2662200"/>
                <a:gridCol w="1195920"/>
                <a:gridCol w="1330200"/>
                <a:gridCol w="2392920"/>
                <a:gridCol w="1330200"/>
              </a:tblGrid>
              <a:tr h="793440">
                <a:tc>
                  <a:txBody>
                    <a:bodyPr anchor="t">
                      <a:noAutofit/>
                    </a:bodyPr>
                    <a:p>
                      <a:pPr defTabSz="457200">
                        <a:lnSpc>
                          <a:spcPct val="115000"/>
                        </a:lnSpc>
                        <a:spcAft>
                          <a:spcPts val="1001"/>
                        </a:spcAft>
                      </a:pPr>
                      <a:r>
                        <a:rPr b="1" lang="fr-FR" sz="1200" strike="noStrike" u="none">
                          <a:solidFill>
                            <a:schemeClr val="lt1"/>
                          </a:solidFill>
                          <a:uFillTx/>
                          <a:latin typeface="Trebuchet MS"/>
                        </a:rPr>
                        <a:t>BRANCHE</a:t>
                      </a:r>
                      <a:endParaRPr b="0" lang="en-US" sz="1200" strike="noStrike" u="none">
                        <a:solidFill>
                          <a:srgbClr val="ffffff"/>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457200">
                        <a:lnSpc>
                          <a:spcPct val="115000"/>
                        </a:lnSpc>
                        <a:spcAft>
                          <a:spcPts val="1001"/>
                        </a:spcAft>
                      </a:pPr>
                      <a:r>
                        <a:rPr b="1" lang="fr-FR" sz="1200" strike="noStrike" u="none">
                          <a:solidFill>
                            <a:schemeClr val="lt1"/>
                          </a:solidFill>
                          <a:uFillTx/>
                          <a:latin typeface="Trebuchet MS"/>
                        </a:rPr>
                        <a:t>Part</a:t>
                      </a:r>
                      <a:endParaRPr b="0" lang="en-US" sz="1200" strike="noStrike" u="none">
                        <a:solidFill>
                          <a:srgbClr val="ffffff"/>
                        </a:solidFill>
                        <a:uFillTx/>
                        <a:latin typeface="Arial"/>
                      </a:endParaRPr>
                    </a:p>
                    <a:p>
                      <a:pPr defTabSz="457200">
                        <a:lnSpc>
                          <a:spcPct val="115000"/>
                        </a:lnSpc>
                        <a:spcAft>
                          <a:spcPts val="1001"/>
                        </a:spcAft>
                      </a:pPr>
                      <a:r>
                        <a:rPr b="1" lang="fr-FR" sz="1200" strike="noStrike" u="none">
                          <a:solidFill>
                            <a:schemeClr val="lt1"/>
                          </a:solidFill>
                          <a:uFillTx/>
                          <a:latin typeface="Trebuchet MS"/>
                        </a:rPr>
                        <a:t>Patron.</a:t>
                      </a:r>
                      <a:endParaRPr b="0" lang="en-US" sz="1200" strike="noStrike" u="none">
                        <a:solidFill>
                          <a:srgbClr val="ffffff"/>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457200">
                        <a:lnSpc>
                          <a:spcPct val="115000"/>
                        </a:lnSpc>
                        <a:spcAft>
                          <a:spcPts val="1001"/>
                        </a:spcAft>
                      </a:pPr>
                      <a:r>
                        <a:rPr b="1" lang="fr-FR" sz="1200" strike="noStrike" u="none">
                          <a:solidFill>
                            <a:schemeClr val="lt1"/>
                          </a:solidFill>
                          <a:uFillTx/>
                          <a:latin typeface="Trebuchet MS"/>
                        </a:rPr>
                        <a:t>Part</a:t>
                      </a:r>
                      <a:endParaRPr b="0" lang="en-US" sz="1200" strike="noStrike" u="none">
                        <a:solidFill>
                          <a:srgbClr val="ffffff"/>
                        </a:solidFill>
                        <a:uFillTx/>
                        <a:latin typeface="Arial"/>
                      </a:endParaRPr>
                    </a:p>
                    <a:p>
                      <a:pPr defTabSz="457200">
                        <a:lnSpc>
                          <a:spcPct val="115000"/>
                        </a:lnSpc>
                        <a:spcAft>
                          <a:spcPts val="1001"/>
                        </a:spcAft>
                      </a:pPr>
                      <a:r>
                        <a:rPr b="1" lang="fr-FR" sz="1200" strike="noStrike" u="none">
                          <a:solidFill>
                            <a:schemeClr val="lt1"/>
                          </a:solidFill>
                          <a:uFillTx/>
                          <a:latin typeface="Trebuchet MS"/>
                        </a:rPr>
                        <a:t>ouvr.</a:t>
                      </a:r>
                      <a:endParaRPr b="0" lang="en-US" sz="1200" strike="noStrike" u="none">
                        <a:solidFill>
                          <a:srgbClr val="ffffff"/>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457200">
                        <a:lnSpc>
                          <a:spcPct val="115000"/>
                        </a:lnSpc>
                        <a:spcAft>
                          <a:spcPts val="1001"/>
                        </a:spcAft>
                      </a:pPr>
                      <a:r>
                        <a:rPr b="1" lang="fr-FR" sz="1200" strike="noStrike" u="none">
                          <a:solidFill>
                            <a:schemeClr val="lt1"/>
                          </a:solidFill>
                          <a:uFillTx/>
                          <a:latin typeface="Trebuchet MS"/>
                        </a:rPr>
                        <a:t>Quote-part du F.</a:t>
                      </a:r>
                      <a:endParaRPr b="0" lang="en-US" sz="1200" strike="noStrike" u="none">
                        <a:solidFill>
                          <a:srgbClr val="ffffff"/>
                        </a:solidFill>
                        <a:uFillTx/>
                        <a:latin typeface="Arial"/>
                      </a:endParaRPr>
                    </a:p>
                    <a:p>
                      <a:pPr defTabSz="457200">
                        <a:lnSpc>
                          <a:spcPct val="115000"/>
                        </a:lnSpc>
                        <a:spcAft>
                          <a:spcPts val="1001"/>
                        </a:spcAft>
                      </a:pPr>
                      <a:r>
                        <a:rPr b="1" lang="fr-FR" sz="1200" strike="noStrike" u="none">
                          <a:solidFill>
                            <a:schemeClr val="lt1"/>
                          </a:solidFill>
                          <a:uFillTx/>
                          <a:latin typeface="Trebuchet MS"/>
                        </a:rPr>
                        <a:t>O.Soc.</a:t>
                      </a:r>
                      <a:endParaRPr b="0" lang="en-US" sz="1200" strike="noStrike" u="none">
                        <a:solidFill>
                          <a:srgbClr val="ffffff"/>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457200">
                        <a:lnSpc>
                          <a:spcPct val="115000"/>
                        </a:lnSpc>
                        <a:spcAft>
                          <a:spcPts val="1001"/>
                        </a:spcAft>
                      </a:pPr>
                      <a:r>
                        <a:rPr b="1" lang="fr-FR" sz="1200" strike="noStrike" u="none">
                          <a:solidFill>
                            <a:schemeClr val="lt1"/>
                          </a:solidFill>
                          <a:uFillTx/>
                          <a:latin typeface="Trebuchet MS"/>
                        </a:rPr>
                        <a:t>Total</a:t>
                      </a:r>
                      <a:endParaRPr b="0" lang="en-US" sz="1200" strike="noStrike" u="none">
                        <a:solidFill>
                          <a:srgbClr val="ffffff"/>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460440">
                <a:tc>
                  <a:txBody>
                    <a:bodyPr anchor="t">
                      <a:noAutofit/>
                    </a:bodyPr>
                    <a:p>
                      <a:pPr defTabSz="457200">
                        <a:lnSpc>
                          <a:spcPct val="115000"/>
                        </a:lnSpc>
                        <a:spcAft>
                          <a:spcPts val="1001"/>
                        </a:spcAft>
                      </a:pPr>
                      <a:r>
                        <a:rPr b="0" lang="fr-FR" sz="1200" strike="noStrike" u="none">
                          <a:solidFill>
                            <a:schemeClr val="dk1"/>
                          </a:solidFill>
                          <a:uFillTx/>
                          <a:latin typeface="Trebuchet MS"/>
                        </a:rPr>
                        <a:t>Assurances sociales CNAS</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11,50 %</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1,50%</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fr-FR" sz="1100" strike="noStrike" u="none">
                        <a:solidFill>
                          <a:schemeClr val="dk1"/>
                        </a:solidFill>
                        <a:uFillTx/>
                        <a:latin typeface="Calibri"/>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13%</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0440">
                <a:tc>
                  <a:txBody>
                    <a:bodyPr anchor="t">
                      <a:noAutofit/>
                    </a:bodyPr>
                    <a:p>
                      <a:pPr defTabSz="457200">
                        <a:lnSpc>
                          <a:spcPct val="115000"/>
                        </a:lnSpc>
                        <a:spcAft>
                          <a:spcPts val="1001"/>
                        </a:spcAft>
                      </a:pPr>
                      <a:r>
                        <a:rPr b="0" lang="fr-FR" sz="1200" strike="noStrike" u="none">
                          <a:solidFill>
                            <a:schemeClr val="dk1"/>
                          </a:solidFill>
                          <a:uFillTx/>
                          <a:latin typeface="Trebuchet MS"/>
                        </a:rPr>
                        <a:t>Acc. T/Maladies pro CNAS</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1,25%</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endParaRPr b="0" lang="fr-FR" sz="1100" strike="noStrike" u="none">
                        <a:solidFill>
                          <a:schemeClr val="dk1"/>
                        </a:solidFill>
                        <a:uFillTx/>
                        <a:latin typeface="Calibri"/>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endParaRPr b="0" lang="fr-FR" sz="1100" strike="noStrike" u="none">
                        <a:solidFill>
                          <a:schemeClr val="dk1"/>
                        </a:solidFill>
                        <a:uFillTx/>
                        <a:latin typeface="Calibri"/>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1,25%</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460440">
                <a:tc>
                  <a:txBody>
                    <a:bodyPr anchor="t">
                      <a:noAutofit/>
                    </a:bodyPr>
                    <a:p>
                      <a:pPr defTabSz="457200">
                        <a:lnSpc>
                          <a:spcPct val="115000"/>
                        </a:lnSpc>
                        <a:spcAft>
                          <a:spcPts val="1001"/>
                        </a:spcAft>
                      </a:pPr>
                      <a:r>
                        <a:rPr b="1" lang="fr-FR" sz="1200" strike="noStrike" u="none">
                          <a:solidFill>
                            <a:srgbClr val="ff0000"/>
                          </a:solidFill>
                          <a:uFillTx/>
                          <a:latin typeface="Trebuchet MS"/>
                        </a:rPr>
                        <a:t>Retraite CNR</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1" lang="fr-FR" sz="1200" strike="noStrike" u="none">
                          <a:solidFill>
                            <a:srgbClr val="ff0000"/>
                          </a:solidFill>
                          <a:uFillTx/>
                          <a:latin typeface="Trebuchet MS"/>
                        </a:rPr>
                        <a:t>11 %</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1" lang="fr-FR" sz="1200" strike="noStrike" u="none">
                          <a:solidFill>
                            <a:srgbClr val="ff0000"/>
                          </a:solidFill>
                          <a:uFillTx/>
                          <a:latin typeface="Trebuchet MS"/>
                        </a:rPr>
                        <a:t>6,75%</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1" lang="fr-FR" sz="1200" strike="noStrike" u="none">
                          <a:solidFill>
                            <a:srgbClr val="ff0000"/>
                          </a:solidFill>
                          <a:uFillTx/>
                          <a:latin typeface="Trebuchet MS"/>
                        </a:rPr>
                        <a:t>0,50%</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1" lang="fr-FR" sz="1200" strike="noStrike" u="none">
                          <a:solidFill>
                            <a:srgbClr val="ff0000"/>
                          </a:solidFill>
                          <a:uFillTx/>
                          <a:latin typeface="Trebuchet MS"/>
                        </a:rPr>
                        <a:t>18.25%</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0440">
                <a:tc>
                  <a:txBody>
                    <a:bodyPr anchor="t">
                      <a:noAutofit/>
                    </a:bodyPr>
                    <a:p>
                      <a:pPr defTabSz="457200">
                        <a:lnSpc>
                          <a:spcPct val="115000"/>
                        </a:lnSpc>
                        <a:spcAft>
                          <a:spcPts val="1001"/>
                        </a:spcAft>
                      </a:pPr>
                      <a:r>
                        <a:rPr b="0" lang="fr-FR" sz="1200" strike="noStrike" u="none">
                          <a:solidFill>
                            <a:schemeClr val="dk1"/>
                          </a:solidFill>
                          <a:uFillTx/>
                          <a:latin typeface="Trebuchet MS"/>
                        </a:rPr>
                        <a:t>Assurance-chômage CNAC</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1 %</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0,50</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endParaRPr b="0" lang="fr-FR" sz="1100" strike="noStrike" u="none">
                        <a:solidFill>
                          <a:schemeClr val="dk1"/>
                        </a:solidFill>
                        <a:uFillTx/>
                        <a:latin typeface="Calibri"/>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1.50%</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460440">
                <a:tc>
                  <a:txBody>
                    <a:bodyPr anchor="t">
                      <a:noAutofit/>
                    </a:bodyPr>
                    <a:p>
                      <a:pPr defTabSz="457200">
                        <a:lnSpc>
                          <a:spcPct val="115000"/>
                        </a:lnSpc>
                        <a:spcAft>
                          <a:spcPts val="1001"/>
                        </a:spcAft>
                      </a:pPr>
                      <a:r>
                        <a:rPr b="1" lang="fr-FR" sz="1200" strike="noStrike" u="none">
                          <a:solidFill>
                            <a:srgbClr val="ff0000"/>
                          </a:solidFill>
                          <a:uFillTx/>
                          <a:latin typeface="Trebuchet MS"/>
                        </a:rPr>
                        <a:t>Retraite anticipée CNR</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0,25 %</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0,25%</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fr-FR" sz="1100" strike="noStrike" u="none">
                        <a:solidFill>
                          <a:schemeClr val="dk1"/>
                        </a:solidFill>
                        <a:uFillTx/>
                        <a:latin typeface="Calibri"/>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457200">
                        <a:lnSpc>
                          <a:spcPct val="115000"/>
                        </a:lnSpc>
                        <a:spcAft>
                          <a:spcPts val="1001"/>
                        </a:spcAft>
                      </a:pPr>
                      <a:r>
                        <a:rPr b="1" lang="fr-FR" sz="1200" strike="noStrike" u="none">
                          <a:solidFill>
                            <a:srgbClr val="ff0000"/>
                          </a:solidFill>
                          <a:uFillTx/>
                          <a:latin typeface="Trebuchet MS"/>
                        </a:rPr>
                        <a:t>0.50%</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0440">
                <a:tc>
                  <a:txBody>
                    <a:bodyPr anchor="t">
                      <a:noAutofit/>
                    </a:bodyPr>
                    <a:p>
                      <a:pPr defTabSz="457200">
                        <a:lnSpc>
                          <a:spcPct val="115000"/>
                        </a:lnSpc>
                        <a:spcAft>
                          <a:spcPts val="1001"/>
                        </a:spcAft>
                      </a:pPr>
                      <a:r>
                        <a:rPr b="0" lang="fr-FR" sz="1200" strike="noStrike" u="none">
                          <a:solidFill>
                            <a:schemeClr val="dk1"/>
                          </a:solidFill>
                          <a:uFillTx/>
                          <a:latin typeface="Trebuchet MS"/>
                        </a:rPr>
                        <a:t>Total</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457200">
                        <a:lnSpc>
                          <a:spcPct val="115000"/>
                        </a:lnSpc>
                        <a:spcAft>
                          <a:spcPts val="1001"/>
                        </a:spcAft>
                      </a:pPr>
                      <a:r>
                        <a:rPr b="1" lang="fr-FR" sz="1200" strike="noStrike" u="none">
                          <a:solidFill>
                            <a:srgbClr val="0070c0"/>
                          </a:solidFill>
                          <a:uFillTx/>
                          <a:latin typeface="Trebuchet MS"/>
                        </a:rPr>
                        <a:t>25 %</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457200">
                        <a:lnSpc>
                          <a:spcPct val="115000"/>
                        </a:lnSpc>
                        <a:spcAft>
                          <a:spcPts val="1001"/>
                        </a:spcAft>
                      </a:pPr>
                      <a:r>
                        <a:rPr b="1" lang="fr-FR" sz="1200" strike="noStrike" u="none">
                          <a:solidFill>
                            <a:srgbClr val="0070c0"/>
                          </a:solidFill>
                          <a:uFillTx/>
                          <a:latin typeface="Trebuchet MS"/>
                        </a:rPr>
                        <a:t>9%</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0,50%</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457200">
                        <a:lnSpc>
                          <a:spcPct val="115000"/>
                        </a:lnSpc>
                        <a:spcAft>
                          <a:spcPts val="1001"/>
                        </a:spcAft>
                      </a:pPr>
                      <a:r>
                        <a:rPr b="0" lang="fr-FR" sz="1200" strike="noStrike" u="none">
                          <a:solidFill>
                            <a:schemeClr val="dk1"/>
                          </a:solidFill>
                          <a:uFillTx/>
                          <a:latin typeface="Trebuchet MS"/>
                        </a:rPr>
                        <a:t>34,50%</a:t>
                      </a:r>
                      <a:endParaRPr b="0" lang="en-US" sz="12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Tree>
  </p:cSld>
  <mc:AlternateContent>
    <mc:Choice Requires="p14">
      <p:transition spd="slow" p14:dur="2000"/>
    </mc:Choice>
    <mc:Fallback>
      <p:transition spd="slow"/>
    </mc:Fallback>
  </mc:AlternateContent>
  <p:timing>
    <p:tnLst>
      <p:par>
        <p:cTn id="56" dur="indefinite" restart="never" nodeType="tmRoot">
          <p:childTnLst>
            <p:seq>
              <p:cTn id="57" dur="indefinite" nodeType="mainSeq">
                <p:childTnLst>
                  <p:par>
                    <p:cTn id="58" nodeType="clickEffect" fill="hold">
                      <p:stCondLst>
                        <p:cond delay="indefinite"/>
                      </p:stCondLst>
                      <p:childTnLst>
                        <p:par>
                          <p:cTn id="59" nodeType="withEffect" fill="hold">
                            <p:stCondLst>
                              <p:cond delay="0"/>
                            </p:stCondLst>
                            <p:childTnLst>
                              <p:par>
                                <p:cTn id="60" nodeType="clickEffect" fill="hold" presetClass="entr" presetID="22" presetSubtype="4">
                                  <p:stCondLst>
                                    <p:cond delay="0"/>
                                  </p:stCondLst>
                                  <p:childTnLst>
                                    <p:set>
                                      <p:cBhvr>
                                        <p:cTn id="61" dur="1" fill="hold">
                                          <p:stCondLst>
                                            <p:cond delay="0"/>
                                          </p:stCondLst>
                                        </p:cTn>
                                        <p:tgtEl>
                                          <p:spTgt spid="666"/>
                                        </p:tgtEl>
                                        <p:attrNameLst>
                                          <p:attrName>style.visibility</p:attrName>
                                        </p:attrNameLst>
                                      </p:cBhvr>
                                      <p:to>
                                        <p:strVal val="visible"/>
                                      </p:to>
                                    </p:set>
                                    <p:animEffect filter="wipe(down)" transition="in">
                                      <p:cBhvr additive="repl">
                                        <p:cTn id="62" dur="500"/>
                                        <p:tgtEl>
                                          <p:spTgt spid="6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Titre 1"/>
          <p:cNvSpPr/>
          <p:nvPr/>
        </p:nvSpPr>
        <p:spPr>
          <a:xfrm>
            <a:off x="1670400" y="2277000"/>
            <a:ext cx="10338480" cy="1872000"/>
          </a:xfrm>
          <a:prstGeom prst="rect">
            <a:avLst/>
          </a:prstGeom>
          <a:solidFill>
            <a:srgbClr val="ffffff"/>
          </a:solidFill>
          <a:ln>
            <a:solidFill>
              <a:srgbClr val="475a8d"/>
            </a:solidFill>
            <a:round/>
          </a:ln>
        </p:spPr>
        <p:style>
          <a:lnRef idx="2">
            <a:schemeClr val="accent2"/>
          </a:lnRef>
          <a:fillRef idx="1">
            <a:schemeClr val="lt1"/>
          </a:fillRef>
          <a:effectRef idx="0">
            <a:schemeClr val="accent2"/>
          </a:effectRef>
          <a:fontRef idx="minor"/>
        </p:style>
        <p:txBody>
          <a:bodyPr lIns="90000" rIns="90000" tIns="45000" bIns="45000" anchor="t">
            <a:noAutofit/>
          </a:bodyPr>
          <a:p>
            <a:pPr algn="ctr" defTabSz="914400">
              <a:lnSpc>
                <a:spcPct val="150000"/>
              </a:lnSpc>
            </a:pPr>
            <a:r>
              <a:rPr b="1" lang="fr-FR" sz="3200" strike="noStrike" u="none">
                <a:solidFill>
                  <a:srgbClr val="ff0000"/>
                </a:solidFill>
                <a:uFillTx/>
                <a:latin typeface="Gill Sans MT"/>
              </a:rPr>
              <a:t>III- Analyse des principales </a:t>
            </a:r>
            <a:endParaRPr b="0" lang="en-US" sz="3200" strike="noStrike" u="none">
              <a:solidFill>
                <a:srgbClr val="000000"/>
              </a:solidFill>
              <a:uFillTx/>
              <a:latin typeface="Arial"/>
            </a:endParaRPr>
          </a:p>
          <a:p>
            <a:pPr algn="ctr" defTabSz="914400">
              <a:lnSpc>
                <a:spcPct val="150000"/>
              </a:lnSpc>
            </a:pPr>
            <a:r>
              <a:rPr b="1" lang="fr-FR" sz="3200" strike="noStrike" u="none">
                <a:solidFill>
                  <a:srgbClr val="ff0000"/>
                </a:solidFill>
                <a:uFillTx/>
                <a:latin typeface="Gill Sans MT"/>
              </a:rPr>
              <a:t>DISPOSITIONS LEGISLATIVES 2025</a:t>
            </a:r>
            <a:endParaRPr b="0" lang="en-US"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PlaceHolder 1"/>
          <p:cNvSpPr>
            <a:spLocks noGrp="1"/>
          </p:cNvSpPr>
          <p:nvPr>
            <p:ph type="sldNum" idx="165"/>
          </p:nvPr>
        </p:nvSpPr>
        <p:spPr>
          <a:xfrm>
            <a:off x="9912600" y="6309360"/>
            <a:ext cx="480600" cy="272160"/>
          </a:xfrm>
          <a:prstGeom prst="rect">
            <a:avLst/>
          </a:prstGeom>
          <a:noFill/>
          <a:ln w="0">
            <a:noFill/>
          </a:ln>
        </p:spPr>
        <p:txBody>
          <a:bodyPr lIns="90000" rIns="90000" tIns="45000" bIns="45000" anchor="b">
            <a:noAutofit/>
          </a:bodyPr>
          <a:lstStyle>
            <a:lvl1pPr indent="0" algn="ctr" defTabSz="914400">
              <a:lnSpc>
                <a:spcPct val="100000"/>
              </a:lnSpc>
              <a:buNone/>
              <a:defRPr b="0" lang="es-ES" sz="1200" strike="noStrike" u="none">
                <a:solidFill>
                  <a:srgbClr val="b5a989"/>
                </a:solidFill>
                <a:uFillTx/>
                <a:latin typeface="Gill Sans MT"/>
              </a:defRPr>
            </a:lvl1pPr>
          </a:lstStyle>
          <a:p>
            <a:pPr indent="0" algn="ctr" defTabSz="914400">
              <a:lnSpc>
                <a:spcPct val="100000"/>
              </a:lnSpc>
              <a:buNone/>
            </a:pPr>
            <a:fld id="{4082795D-2880-4F80-A756-C311940D2E93}" type="slidenum">
              <a:rPr b="0" lang="es-ES" sz="1200" strike="noStrike" u="none">
                <a:solidFill>
                  <a:srgbClr val="b5a989"/>
                </a:solidFill>
                <a:uFillTx/>
                <a:latin typeface="Gill Sans MT"/>
              </a:rPr>
              <a:t>19</a:t>
            </a:fld>
            <a:endParaRPr b="0" lang="en-US" sz="1200" strike="noStrike" u="none">
              <a:solidFill>
                <a:srgbClr val="000000"/>
              </a:solidFill>
              <a:uFillTx/>
              <a:latin typeface="Times New Roman"/>
            </a:endParaRPr>
          </a:p>
        </p:txBody>
      </p:sp>
      <p:sp>
        <p:nvSpPr>
          <p:cNvPr id="671" name="Rectangle 5"/>
          <p:cNvSpPr/>
          <p:nvPr/>
        </p:nvSpPr>
        <p:spPr>
          <a:xfrm>
            <a:off x="1475280" y="2817000"/>
            <a:ext cx="4026240" cy="820800"/>
          </a:xfrm>
          <a:prstGeom prst="rect">
            <a:avLst/>
          </a:prstGeom>
          <a:solidFill>
            <a:srgbClr val="ffffff"/>
          </a:solidFill>
          <a:ln>
            <a:solidFill>
              <a:srgbClr val="feb80a"/>
            </a:solidFill>
            <a:round/>
          </a:ln>
        </p:spPr>
        <p:style>
          <a:lnRef idx="2">
            <a:schemeClr val="accent2"/>
          </a:lnRef>
          <a:fillRef idx="1">
            <a:schemeClr val="lt1"/>
          </a:fillRef>
          <a:effectRef idx="0">
            <a:schemeClr val="accent2"/>
          </a:effectRef>
          <a:fontRef idx="minor"/>
        </p:style>
        <p:txBody>
          <a:bodyPr lIns="90000" rIns="90000" tIns="45000" bIns="45000" anchor="ctr">
            <a:spAutoFit/>
          </a:bodyPr>
          <a:p>
            <a:pPr algn="ctr" defTabSz="914400">
              <a:lnSpc>
                <a:spcPct val="100000"/>
              </a:lnSpc>
            </a:pPr>
            <a:r>
              <a:rPr b="1" lang="fr-FR" sz="2400" strike="noStrike" u="none">
                <a:solidFill>
                  <a:srgbClr val="835e01"/>
                </a:solidFill>
                <a:uFillTx/>
                <a:latin typeface="Gill Sans MT"/>
              </a:rPr>
              <a:t>LF 2025</a:t>
            </a:r>
            <a:endParaRPr b="0" lang="en-US" sz="2400" strike="noStrike" u="none">
              <a:solidFill>
                <a:srgbClr val="000000"/>
              </a:solidFill>
              <a:uFillTx/>
              <a:latin typeface="Arial"/>
            </a:endParaRPr>
          </a:p>
          <a:p>
            <a:pPr algn="ctr" defTabSz="914400">
              <a:lnSpc>
                <a:spcPct val="100000"/>
              </a:lnSpc>
            </a:pPr>
            <a:r>
              <a:rPr b="1" lang="fr-FR" sz="2400" strike="noStrike" u="none">
                <a:solidFill>
                  <a:srgbClr val="835e01"/>
                </a:solidFill>
                <a:uFillTx/>
                <a:latin typeface="Calibri"/>
                <a:ea typeface="Calibri"/>
              </a:rPr>
              <a:t>Comporte </a:t>
            </a:r>
            <a:r>
              <a:rPr b="1" lang="fr-FR" sz="2400" strike="noStrike" u="none">
                <a:solidFill>
                  <a:srgbClr val="ff0000"/>
                </a:solidFill>
                <a:uFillTx/>
                <a:latin typeface="Calibri"/>
                <a:ea typeface="Calibri"/>
              </a:rPr>
              <a:t>222 </a:t>
            </a:r>
            <a:r>
              <a:rPr b="1" lang="fr-FR" sz="2400" strike="noStrike" u="none">
                <a:solidFill>
                  <a:srgbClr val="835e01"/>
                </a:solidFill>
                <a:uFillTx/>
                <a:latin typeface="Calibri"/>
                <a:ea typeface="Calibri"/>
              </a:rPr>
              <a:t>articles</a:t>
            </a:r>
            <a:endParaRPr b="0" lang="en-US" sz="2400" strike="noStrike" u="none">
              <a:solidFill>
                <a:srgbClr val="000000"/>
              </a:solidFill>
              <a:uFillTx/>
              <a:latin typeface="Arial"/>
            </a:endParaRPr>
          </a:p>
        </p:txBody>
      </p:sp>
      <p:sp>
        <p:nvSpPr>
          <p:cNvPr id="672" name="Rectangle 3"/>
          <p:cNvSpPr/>
          <p:nvPr/>
        </p:nvSpPr>
        <p:spPr>
          <a:xfrm>
            <a:off x="7104240" y="3357000"/>
            <a:ext cx="3077640" cy="719640"/>
          </a:xfrm>
          <a:prstGeom prst="rect">
            <a:avLst/>
          </a:prstGeom>
          <a:gradFill rotWithShape="0">
            <a:gsLst>
              <a:gs pos="0">
                <a:srgbClr val="ffe9d2"/>
              </a:gs>
              <a:gs pos="50000">
                <a:srgbClr val="ffe4c8"/>
              </a:gs>
              <a:gs pos="97000">
                <a:srgbClr val="ffddb6"/>
              </a:gs>
              <a:gs pos="100000">
                <a:srgbClr val="ffdab1"/>
              </a:gs>
            </a:gsLst>
            <a:path path="circle">
              <a:fillToRect l="50000" t="50000" r="50000" b="50000"/>
            </a:path>
          </a:gradFill>
          <a:ln>
            <a:solidFill>
              <a:srgbClr val="feb80a"/>
            </a:solidFill>
            <a:round/>
          </a:ln>
          <a:effectLst>
            <a:outerShdw blurRad="63360" dir="5400000" dist="25560" rotWithShape="0">
              <a:srgbClr val="000000">
                <a:alpha val="43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gn="ctr" defTabSz="914400">
              <a:lnSpc>
                <a:spcPct val="100000"/>
              </a:lnSpc>
            </a:pPr>
            <a:r>
              <a:rPr b="1" lang="fr-FR" sz="1600" strike="noStrike" u="none">
                <a:solidFill>
                  <a:srgbClr val="000000"/>
                </a:solidFill>
                <a:uFillTx/>
                <a:latin typeface="Gill Sans MT"/>
              </a:rPr>
              <a:t>Dispositions domaniales </a:t>
            </a:r>
            <a:endParaRPr b="0" lang="en-US" sz="1600" strike="noStrike" u="none">
              <a:solidFill>
                <a:srgbClr val="000000"/>
              </a:solidFill>
              <a:uFillTx/>
              <a:latin typeface="Arial"/>
            </a:endParaRPr>
          </a:p>
          <a:p>
            <a:pPr algn="ctr" defTabSz="914400">
              <a:lnSpc>
                <a:spcPct val="100000"/>
              </a:lnSpc>
            </a:pPr>
            <a:r>
              <a:rPr b="1" lang="fr-FR" sz="1600" strike="noStrike" u="none">
                <a:solidFill>
                  <a:srgbClr val="ff0000"/>
                </a:solidFill>
                <a:uFillTx/>
                <a:latin typeface="Gill Sans MT"/>
              </a:rPr>
              <a:t>12 art (161 à 172)</a:t>
            </a:r>
            <a:endParaRPr b="0" lang="en-US" sz="1600" strike="noStrike" u="none">
              <a:solidFill>
                <a:srgbClr val="000000"/>
              </a:solidFill>
              <a:uFillTx/>
              <a:latin typeface="Arial"/>
            </a:endParaRPr>
          </a:p>
        </p:txBody>
      </p:sp>
      <p:sp>
        <p:nvSpPr>
          <p:cNvPr id="673" name="Rectangle 4"/>
          <p:cNvSpPr/>
          <p:nvPr/>
        </p:nvSpPr>
        <p:spPr>
          <a:xfrm>
            <a:off x="7104240" y="1845000"/>
            <a:ext cx="3096000" cy="665640"/>
          </a:xfrm>
          <a:prstGeom prst="rect">
            <a:avLst/>
          </a:prstGeom>
          <a:gradFill rotWithShape="0">
            <a:gsLst>
              <a:gs pos="0">
                <a:srgbClr val="ffe9d2"/>
              </a:gs>
              <a:gs pos="50000">
                <a:srgbClr val="ffe4c8"/>
              </a:gs>
              <a:gs pos="97000">
                <a:srgbClr val="ffddb6"/>
              </a:gs>
              <a:gs pos="100000">
                <a:srgbClr val="ffdab1"/>
              </a:gs>
            </a:gsLst>
            <a:path path="circle">
              <a:fillToRect l="50000" t="50000" r="50000" b="50000"/>
            </a:path>
          </a:gradFill>
          <a:ln>
            <a:solidFill>
              <a:srgbClr val="feb80a"/>
            </a:solidFill>
            <a:round/>
          </a:ln>
          <a:effectLst>
            <a:outerShdw blurRad="63360" dir="5400000" dist="25560" rotWithShape="0">
              <a:srgbClr val="000000">
                <a:alpha val="43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gn="ctr" defTabSz="914400">
              <a:lnSpc>
                <a:spcPct val="100000"/>
              </a:lnSpc>
            </a:pPr>
            <a:r>
              <a:rPr b="1" lang="fr-FR" sz="1600" strike="noStrike" u="none">
                <a:solidFill>
                  <a:srgbClr val="000000"/>
                </a:solidFill>
                <a:uFillTx/>
                <a:latin typeface="Gill Sans MT"/>
              </a:rPr>
              <a:t>Dispositions fiscales diverses </a:t>
            </a:r>
            <a:endParaRPr b="0" lang="en-US" sz="1600" strike="noStrike" u="none">
              <a:solidFill>
                <a:srgbClr val="000000"/>
              </a:solidFill>
              <a:uFillTx/>
              <a:latin typeface="Arial"/>
            </a:endParaRPr>
          </a:p>
          <a:p>
            <a:pPr algn="ctr" defTabSz="914400">
              <a:lnSpc>
                <a:spcPct val="100000"/>
              </a:lnSpc>
            </a:pPr>
            <a:r>
              <a:rPr b="1" lang="fr-FR" sz="1600" strike="noStrike" u="none">
                <a:solidFill>
                  <a:srgbClr val="ff0000"/>
                </a:solidFill>
                <a:uFillTx/>
                <a:latin typeface="Gill Sans MT"/>
              </a:rPr>
              <a:t>28 art (de 113 à 140)</a:t>
            </a:r>
            <a:endParaRPr b="0" lang="en-US" sz="1600" strike="noStrike" u="none">
              <a:solidFill>
                <a:srgbClr val="000000"/>
              </a:solidFill>
              <a:uFillTx/>
              <a:latin typeface="Arial"/>
            </a:endParaRPr>
          </a:p>
        </p:txBody>
      </p:sp>
      <p:sp>
        <p:nvSpPr>
          <p:cNvPr id="674" name="Rectangle 5"/>
          <p:cNvSpPr/>
          <p:nvPr/>
        </p:nvSpPr>
        <p:spPr>
          <a:xfrm>
            <a:off x="7104240" y="4221000"/>
            <a:ext cx="3077640" cy="593640"/>
          </a:xfrm>
          <a:prstGeom prst="rect">
            <a:avLst/>
          </a:prstGeom>
          <a:gradFill rotWithShape="0">
            <a:gsLst>
              <a:gs pos="0">
                <a:srgbClr val="ffe9d2"/>
              </a:gs>
              <a:gs pos="50000">
                <a:srgbClr val="ffe4c8"/>
              </a:gs>
              <a:gs pos="97000">
                <a:srgbClr val="ffddb6"/>
              </a:gs>
              <a:gs pos="100000">
                <a:srgbClr val="ffdab1"/>
              </a:gs>
            </a:gsLst>
            <a:path path="circle">
              <a:fillToRect l="50000" t="50000" r="50000" b="50000"/>
            </a:path>
          </a:gradFill>
          <a:ln>
            <a:solidFill>
              <a:srgbClr val="feb80a"/>
            </a:solidFill>
            <a:round/>
          </a:ln>
          <a:effectLst>
            <a:outerShdw blurRad="63360" dir="5400000" dist="25560" rotWithShape="0">
              <a:srgbClr val="000000">
                <a:alpha val="43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gn="ctr" defTabSz="914400">
              <a:lnSpc>
                <a:spcPct val="100000"/>
              </a:lnSpc>
            </a:pPr>
            <a:r>
              <a:rPr b="1" lang="fr-FR" sz="1600" strike="noStrike" u="none">
                <a:solidFill>
                  <a:srgbClr val="000000"/>
                </a:solidFill>
                <a:uFillTx/>
                <a:latin typeface="Gill Sans MT"/>
              </a:rPr>
              <a:t>Dispositions diverses</a:t>
            </a:r>
            <a:endParaRPr b="0" lang="en-US" sz="1600" strike="noStrike" u="none">
              <a:solidFill>
                <a:srgbClr val="000000"/>
              </a:solidFill>
              <a:uFillTx/>
              <a:latin typeface="Arial"/>
            </a:endParaRPr>
          </a:p>
          <a:p>
            <a:pPr algn="ctr" defTabSz="914400">
              <a:lnSpc>
                <a:spcPct val="100000"/>
              </a:lnSpc>
            </a:pPr>
            <a:r>
              <a:rPr b="0" lang="fr-FR" sz="1600" strike="noStrike" u="none">
                <a:solidFill>
                  <a:srgbClr val="000000"/>
                </a:solidFill>
                <a:uFillTx/>
                <a:latin typeface="Gill Sans MT"/>
              </a:rPr>
              <a:t> </a:t>
            </a:r>
            <a:r>
              <a:rPr b="1" lang="fr-FR" sz="1600" strike="noStrike" u="none">
                <a:solidFill>
                  <a:srgbClr val="ff0000"/>
                </a:solidFill>
                <a:uFillTx/>
                <a:latin typeface="Gill Sans MT"/>
              </a:rPr>
              <a:t>33 art (de 173 à 205)</a:t>
            </a:r>
            <a:endParaRPr b="0" lang="en-US" sz="1600" strike="noStrike" u="none">
              <a:solidFill>
                <a:srgbClr val="000000"/>
              </a:solidFill>
              <a:uFillTx/>
              <a:latin typeface="Arial"/>
            </a:endParaRPr>
          </a:p>
        </p:txBody>
      </p:sp>
      <p:sp>
        <p:nvSpPr>
          <p:cNvPr id="675" name="Rectangle 6"/>
          <p:cNvSpPr/>
          <p:nvPr/>
        </p:nvSpPr>
        <p:spPr>
          <a:xfrm>
            <a:off x="7104240" y="1209960"/>
            <a:ext cx="3096000" cy="557280"/>
          </a:xfrm>
          <a:prstGeom prst="rect">
            <a:avLst/>
          </a:prstGeom>
          <a:gradFill rotWithShape="0">
            <a:gsLst>
              <a:gs pos="0">
                <a:srgbClr val="ffe9d2"/>
              </a:gs>
              <a:gs pos="50000">
                <a:srgbClr val="ffe4c8"/>
              </a:gs>
              <a:gs pos="97000">
                <a:srgbClr val="ffddb6"/>
              </a:gs>
              <a:gs pos="100000">
                <a:srgbClr val="ffdab1"/>
              </a:gs>
            </a:gsLst>
            <a:path path="circle">
              <a:fillToRect l="50000" t="50000" r="50000" b="50000"/>
            </a:path>
          </a:gradFill>
          <a:ln>
            <a:solidFill>
              <a:srgbClr val="feb80a"/>
            </a:solidFill>
            <a:round/>
          </a:ln>
          <a:effectLst>
            <a:outerShdw blurRad="63360" dir="5400000" dist="25560" rotWithShape="0">
              <a:srgbClr val="000000">
                <a:alpha val="43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gn="ctr" defTabSz="914400">
              <a:lnSpc>
                <a:spcPct val="100000"/>
              </a:lnSpc>
            </a:pPr>
            <a:r>
              <a:rPr b="1" lang="fr-FR" sz="1600" strike="noStrike" u="none">
                <a:solidFill>
                  <a:srgbClr val="000000"/>
                </a:solidFill>
                <a:uFillTx/>
                <a:latin typeface="Gill Sans MT"/>
              </a:rPr>
              <a:t>Dispositions fiscales </a:t>
            </a:r>
            <a:endParaRPr b="0" lang="en-US" sz="1600" strike="noStrike" u="none">
              <a:solidFill>
                <a:srgbClr val="000000"/>
              </a:solidFill>
              <a:uFillTx/>
              <a:latin typeface="Arial"/>
            </a:endParaRPr>
          </a:p>
          <a:p>
            <a:pPr algn="ctr" defTabSz="914400">
              <a:lnSpc>
                <a:spcPct val="100000"/>
              </a:lnSpc>
            </a:pPr>
            <a:r>
              <a:rPr b="1" lang="fr-FR" sz="1600" strike="noStrike" u="none">
                <a:solidFill>
                  <a:srgbClr val="ff0000"/>
                </a:solidFill>
                <a:uFillTx/>
                <a:latin typeface="Gill Sans MT"/>
              </a:rPr>
              <a:t>108</a:t>
            </a:r>
            <a:r>
              <a:rPr b="1" lang="fr-FR" sz="1600" strike="noStrike" u="none">
                <a:solidFill>
                  <a:srgbClr val="000000"/>
                </a:solidFill>
                <a:uFillTx/>
                <a:latin typeface="Gill Sans MT"/>
              </a:rPr>
              <a:t> </a:t>
            </a:r>
            <a:r>
              <a:rPr b="1" lang="fr-FR" sz="1600" strike="noStrike" u="none">
                <a:solidFill>
                  <a:srgbClr val="ff0000"/>
                </a:solidFill>
                <a:uFillTx/>
                <a:latin typeface="Gill Sans MT"/>
              </a:rPr>
              <a:t>art (de 5 à 112)</a:t>
            </a:r>
            <a:endParaRPr b="0" lang="en-US" sz="1600" strike="noStrike" u="none">
              <a:solidFill>
                <a:srgbClr val="000000"/>
              </a:solidFill>
              <a:uFillTx/>
              <a:latin typeface="Arial"/>
            </a:endParaRPr>
          </a:p>
        </p:txBody>
      </p:sp>
      <p:sp>
        <p:nvSpPr>
          <p:cNvPr id="676" name="Rectangle 7"/>
          <p:cNvSpPr/>
          <p:nvPr/>
        </p:nvSpPr>
        <p:spPr>
          <a:xfrm>
            <a:off x="7122240" y="4994640"/>
            <a:ext cx="3077640" cy="810360"/>
          </a:xfrm>
          <a:prstGeom prst="rect">
            <a:avLst/>
          </a:prstGeom>
          <a:gradFill rotWithShape="0">
            <a:gsLst>
              <a:gs pos="0">
                <a:srgbClr val="ffe9d2"/>
              </a:gs>
              <a:gs pos="50000">
                <a:srgbClr val="ffe4c8"/>
              </a:gs>
              <a:gs pos="97000">
                <a:srgbClr val="ffddb6"/>
              </a:gs>
              <a:gs pos="100000">
                <a:srgbClr val="ffdab1"/>
              </a:gs>
            </a:gsLst>
            <a:path path="circle">
              <a:fillToRect l="50000" t="50000" r="50000" b="50000"/>
            </a:path>
          </a:gradFill>
          <a:ln>
            <a:solidFill>
              <a:srgbClr val="feb80a"/>
            </a:solidFill>
            <a:round/>
          </a:ln>
          <a:effectLst>
            <a:outerShdw blurRad="63360" dir="5400000" dist="25560" rotWithShape="0">
              <a:srgbClr val="000000">
                <a:alpha val="43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gn="ctr" defTabSz="914400">
              <a:lnSpc>
                <a:spcPct val="100000"/>
              </a:lnSpc>
            </a:pPr>
            <a:r>
              <a:rPr b="1" lang="fr-FR" sz="1600" strike="noStrike" u="none">
                <a:solidFill>
                  <a:srgbClr val="000000"/>
                </a:solidFill>
                <a:uFillTx/>
                <a:latin typeface="Gill Sans MT"/>
              </a:rPr>
              <a:t>Autres dispositions </a:t>
            </a:r>
            <a:endParaRPr b="0" lang="en-US" sz="1600" strike="noStrike" u="none">
              <a:solidFill>
                <a:srgbClr val="000000"/>
              </a:solidFill>
              <a:uFillTx/>
              <a:latin typeface="Arial"/>
            </a:endParaRPr>
          </a:p>
          <a:p>
            <a:pPr algn="ctr" defTabSz="914400">
              <a:lnSpc>
                <a:spcPct val="100000"/>
              </a:lnSpc>
            </a:pPr>
            <a:r>
              <a:rPr b="1" lang="fr-FR" sz="1600" strike="noStrike" u="none">
                <a:solidFill>
                  <a:srgbClr val="000000"/>
                </a:solidFill>
                <a:uFillTx/>
                <a:latin typeface="Gill Sans MT"/>
              </a:rPr>
              <a:t>(budget et CAS)</a:t>
            </a:r>
            <a:endParaRPr b="0" lang="en-US" sz="1600" strike="noStrike" u="none">
              <a:solidFill>
                <a:srgbClr val="000000"/>
              </a:solidFill>
              <a:uFillTx/>
              <a:latin typeface="Arial"/>
            </a:endParaRPr>
          </a:p>
          <a:p>
            <a:pPr algn="ctr" defTabSz="914400">
              <a:lnSpc>
                <a:spcPct val="100000"/>
              </a:lnSpc>
            </a:pPr>
            <a:r>
              <a:rPr b="1" lang="fr-FR" sz="1600" strike="noStrike" u="none">
                <a:solidFill>
                  <a:srgbClr val="ff0000"/>
                </a:solidFill>
                <a:uFillTx/>
                <a:latin typeface="Gill Sans MT"/>
              </a:rPr>
              <a:t>19 art (de 206 à 222)</a:t>
            </a:r>
            <a:endParaRPr b="0" lang="en-US" sz="1600" strike="noStrike" u="none">
              <a:solidFill>
                <a:srgbClr val="000000"/>
              </a:solidFill>
              <a:uFillTx/>
              <a:latin typeface="Arial"/>
            </a:endParaRPr>
          </a:p>
        </p:txBody>
      </p:sp>
      <p:sp>
        <p:nvSpPr>
          <p:cNvPr id="677" name="Rectangle 8"/>
          <p:cNvSpPr/>
          <p:nvPr/>
        </p:nvSpPr>
        <p:spPr>
          <a:xfrm>
            <a:off x="7122240" y="2673000"/>
            <a:ext cx="3077640" cy="490680"/>
          </a:xfrm>
          <a:prstGeom prst="rect">
            <a:avLst/>
          </a:prstGeom>
          <a:gradFill rotWithShape="0">
            <a:gsLst>
              <a:gs pos="0">
                <a:srgbClr val="ffe9d2"/>
              </a:gs>
              <a:gs pos="50000">
                <a:srgbClr val="ffe4c8"/>
              </a:gs>
              <a:gs pos="97000">
                <a:srgbClr val="ffddb6"/>
              </a:gs>
              <a:gs pos="100000">
                <a:srgbClr val="ffdab1"/>
              </a:gs>
            </a:gsLst>
            <a:path path="circle">
              <a:fillToRect l="50000" t="50000" r="50000" b="50000"/>
            </a:path>
          </a:gradFill>
          <a:ln>
            <a:solidFill>
              <a:srgbClr val="feb80a"/>
            </a:solidFill>
            <a:round/>
          </a:ln>
          <a:effectLst>
            <a:outerShdw blurRad="63360" dir="5400000" dist="25560" rotWithShape="0">
              <a:srgbClr val="000000">
                <a:alpha val="43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gn="ctr" defTabSz="914400">
              <a:lnSpc>
                <a:spcPct val="100000"/>
              </a:lnSpc>
            </a:pPr>
            <a:r>
              <a:rPr b="1" lang="fr-FR" sz="1600" strike="noStrike" u="none">
                <a:solidFill>
                  <a:srgbClr val="000000"/>
                </a:solidFill>
                <a:uFillTx/>
                <a:latin typeface="Gill Sans MT"/>
              </a:rPr>
              <a:t>Dispositions douanières</a:t>
            </a:r>
            <a:r>
              <a:rPr b="0" lang="fr-FR" sz="1600" strike="noStrike" u="none">
                <a:solidFill>
                  <a:srgbClr val="000000"/>
                </a:solidFill>
                <a:uFillTx/>
                <a:latin typeface="Gill Sans MT"/>
              </a:rPr>
              <a:t> </a:t>
            </a:r>
            <a:endParaRPr b="0" lang="en-US" sz="1600" strike="noStrike" u="none">
              <a:solidFill>
                <a:srgbClr val="000000"/>
              </a:solidFill>
              <a:uFillTx/>
              <a:latin typeface="Arial"/>
            </a:endParaRPr>
          </a:p>
          <a:p>
            <a:pPr algn="ctr" defTabSz="914400">
              <a:lnSpc>
                <a:spcPct val="100000"/>
              </a:lnSpc>
            </a:pPr>
            <a:r>
              <a:rPr b="1" lang="fr-FR" sz="1600" strike="noStrike" u="none">
                <a:solidFill>
                  <a:srgbClr val="ff0000"/>
                </a:solidFill>
                <a:uFillTx/>
                <a:latin typeface="Gill Sans MT"/>
              </a:rPr>
              <a:t>19 art (141 à 159)</a:t>
            </a:r>
            <a:endParaRPr b="0" lang="en-US" sz="1600" strike="noStrike" u="none">
              <a:solidFill>
                <a:srgbClr val="000000"/>
              </a:solidFill>
              <a:uFillTx/>
              <a:latin typeface="Arial"/>
            </a:endParaRPr>
          </a:p>
        </p:txBody>
      </p:sp>
      <p:cxnSp>
        <p:nvCxnSpPr>
          <p:cNvPr id="678" name="Connecteur droit avec flèche 10"/>
          <p:cNvCxnSpPr/>
          <p:nvPr/>
        </p:nvCxnSpPr>
        <p:spPr>
          <a:xfrm flipV="1">
            <a:off x="5609880" y="2349000"/>
            <a:ext cx="1458000" cy="918360"/>
          </a:xfrm>
          <a:prstGeom prst="straightConnector1">
            <a:avLst/>
          </a:prstGeom>
          <a:ln>
            <a:solidFill>
              <a:srgbClr val="feb80a"/>
            </a:solidFill>
            <a:round/>
            <a:tailEnd len="med" type="arrow" w="med"/>
          </a:ln>
        </p:spPr>
      </p:cxnSp>
      <p:cxnSp>
        <p:nvCxnSpPr>
          <p:cNvPr id="679" name="Connecteur droit avec flèche 11"/>
          <p:cNvCxnSpPr/>
          <p:nvPr/>
        </p:nvCxnSpPr>
        <p:spPr>
          <a:xfrm flipV="1">
            <a:off x="5609880" y="1412640"/>
            <a:ext cx="1422360" cy="1854720"/>
          </a:xfrm>
          <a:prstGeom prst="straightConnector1">
            <a:avLst/>
          </a:prstGeom>
          <a:ln>
            <a:solidFill>
              <a:srgbClr val="feb80a"/>
            </a:solidFill>
            <a:round/>
            <a:tailEnd len="med" type="arrow" w="med"/>
          </a:ln>
        </p:spPr>
      </p:cxnSp>
      <p:cxnSp>
        <p:nvCxnSpPr>
          <p:cNvPr id="680" name="Connecteur droit avec flèche 12"/>
          <p:cNvCxnSpPr/>
          <p:nvPr/>
        </p:nvCxnSpPr>
        <p:spPr>
          <a:xfrm>
            <a:off x="5609880" y="3267000"/>
            <a:ext cx="1350720" cy="1080000"/>
          </a:xfrm>
          <a:prstGeom prst="straightConnector1">
            <a:avLst/>
          </a:prstGeom>
          <a:ln>
            <a:solidFill>
              <a:srgbClr val="feb80a"/>
            </a:solidFill>
            <a:round/>
            <a:tailEnd len="med" type="arrow" w="med"/>
          </a:ln>
        </p:spPr>
      </p:cxnSp>
      <p:cxnSp>
        <p:nvCxnSpPr>
          <p:cNvPr id="681" name="Connecteur droit avec flèche 13"/>
          <p:cNvCxnSpPr/>
          <p:nvPr/>
        </p:nvCxnSpPr>
        <p:spPr>
          <a:xfrm>
            <a:off x="5609880" y="3267000"/>
            <a:ext cx="1404360" cy="324000"/>
          </a:xfrm>
          <a:prstGeom prst="straightConnector1">
            <a:avLst/>
          </a:prstGeom>
          <a:ln>
            <a:solidFill>
              <a:srgbClr val="feb80a"/>
            </a:solidFill>
            <a:round/>
            <a:tailEnd len="med" type="arrow" w="med"/>
          </a:ln>
        </p:spPr>
      </p:cxnSp>
      <p:cxnSp>
        <p:nvCxnSpPr>
          <p:cNvPr id="682" name="Connecteur droit avec flèche 14"/>
          <p:cNvCxnSpPr/>
          <p:nvPr/>
        </p:nvCxnSpPr>
        <p:spPr>
          <a:xfrm flipV="1">
            <a:off x="5609880" y="2943000"/>
            <a:ext cx="1458000" cy="324360"/>
          </a:xfrm>
          <a:prstGeom prst="straightConnector1">
            <a:avLst/>
          </a:prstGeom>
          <a:ln>
            <a:solidFill>
              <a:srgbClr val="feb80a"/>
            </a:solidFill>
            <a:round/>
            <a:tailEnd len="med" type="arrow" w="med"/>
          </a:ln>
        </p:spPr>
      </p:cxnSp>
      <p:cxnSp>
        <p:nvCxnSpPr>
          <p:cNvPr id="683" name="Connecteur droit avec flèche 15"/>
          <p:cNvCxnSpPr/>
          <p:nvPr/>
        </p:nvCxnSpPr>
        <p:spPr>
          <a:xfrm>
            <a:off x="5609880" y="3267000"/>
            <a:ext cx="1458000" cy="1944720"/>
          </a:xfrm>
          <a:prstGeom prst="straightConnector1">
            <a:avLst/>
          </a:prstGeom>
          <a:ln>
            <a:solidFill>
              <a:srgbClr val="feb80a"/>
            </a:solidFill>
            <a:round/>
            <a:tailEnd len="med" type="arrow" w="med"/>
          </a:ln>
        </p:spPr>
      </p:cxn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PlaceHolder 1"/>
          <p:cNvSpPr>
            <a:spLocks noGrp="1"/>
          </p:cNvSpPr>
          <p:nvPr>
            <p:ph/>
          </p:nvPr>
        </p:nvSpPr>
        <p:spPr>
          <a:xfrm>
            <a:off x="2959560" y="1447920"/>
            <a:ext cx="6304320" cy="4800240"/>
          </a:xfrm>
          <a:prstGeom prst="rect">
            <a:avLst/>
          </a:prstGeom>
          <a:noFill/>
          <a:ln w="0">
            <a:noFill/>
          </a:ln>
        </p:spPr>
        <p:txBody>
          <a:bodyPr lIns="90000" rIns="90000" tIns="45000" bIns="45000" anchor="t">
            <a:normAutofit/>
          </a:bodyPr>
          <a:p>
            <a:pPr marL="365760" indent="-283320" algn="ctr">
              <a:lnSpc>
                <a:spcPct val="100000"/>
              </a:lnSpc>
              <a:spcBef>
                <a:spcPts val="601"/>
              </a:spcBef>
              <a:buNone/>
              <a:tabLst>
                <a:tab algn="l" pos="0"/>
              </a:tabLst>
            </a:pPr>
            <a:endParaRPr b="0" lang="fr-FR" sz="3200" strike="noStrike" u="none">
              <a:solidFill>
                <a:schemeClr val="dk1"/>
              </a:solidFill>
              <a:uFillTx/>
              <a:latin typeface="Gill Sans MT"/>
            </a:endParaRPr>
          </a:p>
          <a:p>
            <a:pPr marL="365760" indent="-283320" algn="ctr">
              <a:lnSpc>
                <a:spcPct val="100000"/>
              </a:lnSpc>
              <a:spcBef>
                <a:spcPts val="601"/>
              </a:spcBef>
              <a:buNone/>
              <a:tabLst>
                <a:tab algn="l" pos="0"/>
              </a:tabLst>
            </a:pPr>
            <a:endParaRPr b="0" lang="fr-FR" sz="3200" strike="noStrike" u="none">
              <a:solidFill>
                <a:schemeClr val="dk1"/>
              </a:solidFill>
              <a:uFillTx/>
              <a:latin typeface="Gill Sans MT"/>
            </a:endParaRPr>
          </a:p>
          <a:p>
            <a:pPr marL="365760" indent="-283320" algn="ctr">
              <a:lnSpc>
                <a:spcPct val="100000"/>
              </a:lnSpc>
              <a:spcBef>
                <a:spcPts val="601"/>
              </a:spcBef>
              <a:buNone/>
              <a:tabLst>
                <a:tab algn="l" pos="0"/>
              </a:tabLst>
            </a:pPr>
            <a:r>
              <a:rPr b="1" lang="fr-FR" sz="2800" strike="noStrike" u="none">
                <a:solidFill>
                  <a:srgbClr val="0070c0"/>
                </a:solidFill>
                <a:uFillTx/>
                <a:latin typeface="Gill Sans MT"/>
              </a:rPr>
              <a:t>III-1- Analyse des mesures fiscales </a:t>
            </a:r>
            <a:endParaRPr b="0" lang="fr-FR" sz="2800" strike="noStrike" u="none">
              <a:solidFill>
                <a:schemeClr val="dk1"/>
              </a:solidFill>
              <a:uFillTx/>
              <a:latin typeface="Gill Sans MT"/>
            </a:endParaRPr>
          </a:p>
          <a:p>
            <a:pPr marL="365760" indent="-283320" algn="ctr">
              <a:lnSpc>
                <a:spcPct val="100000"/>
              </a:lnSpc>
              <a:spcBef>
                <a:spcPts val="601"/>
              </a:spcBef>
              <a:buNone/>
              <a:tabLst>
                <a:tab algn="l" pos="0"/>
              </a:tabLst>
            </a:pPr>
            <a:r>
              <a:rPr b="1" lang="fr-FR" sz="2800" strike="noStrike" u="none">
                <a:solidFill>
                  <a:srgbClr val="0070c0"/>
                </a:solidFill>
                <a:uFillTx/>
                <a:latin typeface="Gill Sans MT"/>
              </a:rPr>
              <a:t>de la LF 2025</a:t>
            </a:r>
            <a:endParaRPr b="0" lang="fr-FR" sz="2800" strike="noStrike" u="none">
              <a:solidFill>
                <a:schemeClr val="dk1"/>
              </a:solidFill>
              <a:uFillTx/>
              <a:latin typeface="Gill Sans MT"/>
            </a:endParaRPr>
          </a:p>
          <a:p>
            <a:pPr marL="365760" indent="-283320" algn="ctr">
              <a:lnSpc>
                <a:spcPct val="100000"/>
              </a:lnSpc>
              <a:spcBef>
                <a:spcPts val="601"/>
              </a:spcBef>
              <a:buNone/>
              <a:tabLst>
                <a:tab algn="l" pos="0"/>
              </a:tabLst>
            </a:pPr>
            <a:r>
              <a:rPr b="1" lang="fr-FR" sz="3200" strike="noStrike" u="none">
                <a:solidFill>
                  <a:srgbClr val="ff0000"/>
                </a:solidFill>
                <a:uFillTx/>
                <a:latin typeface="Gill Sans MT"/>
              </a:rPr>
              <a:t> </a:t>
            </a:r>
            <a:endParaRPr b="0" lang="fr-FR" sz="3200" strike="noStrike" u="none">
              <a:solidFill>
                <a:schemeClr val="dk1"/>
              </a:solidFill>
              <a:uFillTx/>
              <a:latin typeface="Gill Sans MT"/>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PlaceHolder 1"/>
          <p:cNvSpPr>
            <a:spLocks noGrp="1"/>
          </p:cNvSpPr>
          <p:nvPr>
            <p:ph/>
          </p:nvPr>
        </p:nvSpPr>
        <p:spPr>
          <a:xfrm>
            <a:off x="2959560" y="1447920"/>
            <a:ext cx="6304320" cy="4800240"/>
          </a:xfrm>
          <a:prstGeom prst="rect">
            <a:avLst/>
          </a:prstGeom>
          <a:noFill/>
          <a:ln w="0">
            <a:noFill/>
          </a:ln>
        </p:spPr>
        <p:txBody>
          <a:bodyPr lIns="90000" rIns="90000" tIns="45000" bIns="45000" anchor="t">
            <a:normAutofit/>
          </a:bodyPr>
          <a:p>
            <a:pPr marL="365760" indent="-283320" algn="ctr">
              <a:lnSpc>
                <a:spcPct val="100000"/>
              </a:lnSpc>
              <a:spcBef>
                <a:spcPts val="601"/>
              </a:spcBef>
              <a:buNone/>
              <a:tabLst>
                <a:tab algn="l" pos="0"/>
              </a:tabLst>
            </a:pPr>
            <a:endParaRPr b="0" lang="fr-FR" sz="3200" strike="noStrike" u="none">
              <a:solidFill>
                <a:schemeClr val="dk1"/>
              </a:solidFill>
              <a:uFillTx/>
              <a:latin typeface="Gill Sans MT"/>
            </a:endParaRPr>
          </a:p>
          <a:p>
            <a:pPr marL="365760" indent="-283320" algn="ctr">
              <a:lnSpc>
                <a:spcPct val="100000"/>
              </a:lnSpc>
              <a:spcBef>
                <a:spcPts val="601"/>
              </a:spcBef>
              <a:buNone/>
              <a:tabLst>
                <a:tab algn="l" pos="0"/>
              </a:tabLst>
            </a:pPr>
            <a:endParaRPr b="0" lang="fr-FR" sz="3200" strike="noStrike" u="none">
              <a:solidFill>
                <a:schemeClr val="dk1"/>
              </a:solidFill>
              <a:uFillTx/>
              <a:latin typeface="Gill Sans MT"/>
            </a:endParaRPr>
          </a:p>
          <a:p>
            <a:pPr marL="365760" indent="-283320" algn="ctr">
              <a:lnSpc>
                <a:spcPct val="100000"/>
              </a:lnSpc>
              <a:spcBef>
                <a:spcPts val="601"/>
              </a:spcBef>
              <a:buNone/>
              <a:tabLst>
                <a:tab algn="l" pos="0"/>
              </a:tabLst>
            </a:pPr>
            <a:r>
              <a:rPr b="1" lang="fr-FR" sz="2800" strike="noStrike" u="none">
                <a:solidFill>
                  <a:srgbClr val="0070c0"/>
                </a:solidFill>
                <a:uFillTx/>
                <a:latin typeface="Gill Sans MT"/>
              </a:rPr>
              <a:t>Dispositions fiscales : </a:t>
            </a:r>
            <a:r>
              <a:rPr b="1" lang="fr-FR" sz="2800" strike="noStrike" u="none">
                <a:solidFill>
                  <a:srgbClr val="00b050"/>
                </a:solidFill>
                <a:uFillTx/>
                <a:latin typeface="Gill Sans MT"/>
              </a:rPr>
              <a:t>CIDTA</a:t>
            </a:r>
            <a:endParaRPr b="0" lang="fr-FR" sz="2800" strike="noStrike" u="none">
              <a:solidFill>
                <a:schemeClr val="dk1"/>
              </a:solidFill>
              <a:uFillTx/>
              <a:latin typeface="Gill Sans MT"/>
            </a:endParaRPr>
          </a:p>
          <a:p>
            <a:pPr marL="365760" indent="-283320" algn="ctr">
              <a:lnSpc>
                <a:spcPct val="100000"/>
              </a:lnSpc>
              <a:spcBef>
                <a:spcPts val="601"/>
              </a:spcBef>
              <a:buNone/>
              <a:tabLst>
                <a:tab algn="l" pos="0"/>
              </a:tabLst>
            </a:pPr>
            <a:r>
              <a:rPr b="1" lang="fr-FR" sz="2800" strike="noStrike" u="none">
                <a:solidFill>
                  <a:srgbClr val="00b050"/>
                </a:solidFill>
                <a:uFillTx/>
                <a:latin typeface="Gill Sans MT"/>
              </a:rPr>
              <a:t>IRG – PP</a:t>
            </a:r>
            <a:endParaRPr b="0" lang="fr-FR" sz="2800" strike="noStrike" u="none">
              <a:solidFill>
                <a:schemeClr val="dk1"/>
              </a:solidFill>
              <a:uFillTx/>
              <a:latin typeface="Gill Sans MT"/>
            </a:endParaRPr>
          </a:p>
          <a:p>
            <a:pPr marL="365760" indent="-283320" algn="ctr">
              <a:lnSpc>
                <a:spcPct val="100000"/>
              </a:lnSpc>
              <a:spcBef>
                <a:spcPts val="601"/>
              </a:spcBef>
              <a:buNone/>
              <a:tabLst>
                <a:tab algn="l" pos="0"/>
              </a:tabLst>
            </a:pPr>
            <a:r>
              <a:rPr b="1" lang="fr-FR" sz="2800" strike="noStrike" u="none">
                <a:solidFill>
                  <a:srgbClr val="ff0000"/>
                </a:solidFill>
                <a:uFillTx/>
                <a:latin typeface="Gill Sans MT"/>
              </a:rPr>
              <a:t>IBS- PM</a:t>
            </a:r>
            <a:r>
              <a:rPr b="1" lang="fr-FR" sz="3200" strike="noStrike" u="none">
                <a:solidFill>
                  <a:srgbClr val="ff0000"/>
                </a:solidFill>
                <a:uFillTx/>
                <a:latin typeface="Gill Sans MT"/>
              </a:rPr>
              <a:t> </a:t>
            </a:r>
            <a:endParaRPr b="0" lang="fr-FR" sz="3200" strike="noStrike" u="none">
              <a:solidFill>
                <a:schemeClr val="dk1"/>
              </a:solidFill>
              <a:uFillTx/>
              <a:latin typeface="Gill Sans MT"/>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687"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05 et art 80-2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 du lieu de déclaration des PVC de titres - PP</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-Résidents :</a:t>
            </a:r>
            <a:r>
              <a:rPr b="0" lang="fr-FR" sz="2400" strike="noStrike" u="none">
                <a:solidFill>
                  <a:schemeClr val="dk2">
                    <a:shade val="30000"/>
                  </a:schemeClr>
                </a:solidFill>
                <a:uFillTx/>
                <a:latin typeface="Gill Sans MT"/>
              </a:rPr>
              <a:t> auprès de la </a:t>
            </a:r>
            <a:r>
              <a:rPr b="1" lang="fr-FR" sz="2400" strike="noStrike" u="none">
                <a:solidFill>
                  <a:srgbClr val="00b050"/>
                </a:solidFill>
                <a:uFillTx/>
                <a:latin typeface="Gill Sans MT"/>
              </a:rPr>
              <a:t>recette des impôts de rattachement du siège social de la société</a:t>
            </a:r>
            <a:r>
              <a:rPr b="0" lang="fr-FR" sz="2400" strike="noStrike" u="none">
                <a:solidFill>
                  <a:schemeClr val="dk2">
                    <a:shade val="30000"/>
                  </a:schemeClr>
                </a:solidFill>
                <a:uFillTx/>
                <a:latin typeface="Gill Sans MT"/>
              </a:rPr>
              <a:t>, au lieu du </a:t>
            </a:r>
            <a:r>
              <a:rPr b="1" lang="fr-FR" sz="2400" strike="noStrike" u="none">
                <a:solidFill>
                  <a:srgbClr val="ff0000"/>
                </a:solidFill>
                <a:uFillTx/>
                <a:latin typeface="Gill Sans MT"/>
              </a:rPr>
              <a:t>lieu de résidence du cédant</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-Non résidents : </a:t>
            </a:r>
            <a:r>
              <a:rPr b="1" lang="fr-FR" sz="2400" strike="noStrike" u="none">
                <a:solidFill>
                  <a:srgbClr val="00b050"/>
                </a:solidFill>
                <a:uFillTx/>
                <a:latin typeface="Gill Sans MT"/>
              </a:rPr>
              <a:t>recette des impôts de rattachement du siège social de la société, </a:t>
            </a:r>
            <a:r>
              <a:rPr b="0" lang="fr-FR" sz="2400" strike="noStrike" u="none">
                <a:solidFill>
                  <a:schemeClr val="dk2">
                    <a:shade val="30000"/>
                  </a:schemeClr>
                </a:solidFill>
                <a:uFillTx/>
                <a:latin typeface="Gill Sans MT"/>
              </a:rPr>
              <a:t>au lieu </a:t>
            </a:r>
            <a:r>
              <a:rPr b="1" lang="fr-FR" sz="2400" strike="noStrike" u="none">
                <a:solidFill>
                  <a:srgbClr val="ff0000"/>
                </a:solidFill>
                <a:uFillTx/>
                <a:latin typeface="Gill Sans MT"/>
              </a:rPr>
              <a:t>du receveur des impôts du lieu de siège social de la société</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childTnLst>
                  <p:par>
                    <p:cTn id="65" fill="hold">
                      <p:stCondLst>
                        <p:cond delay="indefinite"/>
                      </p:stCondLst>
                      <p:childTnLst>
                        <p:par>
                          <p:cTn id="66" fill="hold">
                            <p:stCondLst>
                              <p:cond delay="0"/>
                            </p:stCondLst>
                            <p:childTnLst>
                              <p:par>
                                <p:cTn id="67" nodeType="clickEffect" fill="hold" presetClass="entr" presetID="10">
                                  <p:stCondLst>
                                    <p:cond delay="0"/>
                                  </p:stCondLst>
                                  <p:childTnLst>
                                    <p:set>
                                      <p:cBhvr>
                                        <p:cTn id="68" dur="1" fill="hold">
                                          <p:stCondLst>
                                            <p:cond delay="0"/>
                                          </p:stCondLst>
                                        </p:cTn>
                                        <p:tgtEl>
                                          <p:spTgt spid="687"/>
                                        </p:tgtEl>
                                        <p:attrNameLst>
                                          <p:attrName>style.visibility</p:attrName>
                                        </p:attrNameLst>
                                      </p:cBhvr>
                                      <p:to>
                                        <p:strVal val="visible"/>
                                      </p:to>
                                    </p:set>
                                    <p:animEffect filter="fade" transition="in">
                                      <p:cBhvr additive="repl">
                                        <p:cTn id="69" dur="500"/>
                                        <p:tgtEl>
                                          <p:spTgt spid="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8"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689"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5 et art 80-ter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 sur exonération d’IRG/PVC de biens immobiliers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Sont exonérées de l‘impôt sur le revenu global, les plus-values de cession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-d’un bien immobilier dépendant d’une succession, pour les besoins de la liquidation d‘une indivision successorale existante.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Précision:</a:t>
            </a:r>
            <a:r>
              <a:rPr b="0" lang="fr-FR" sz="2400" strike="noStrike" u="none">
                <a:solidFill>
                  <a:schemeClr val="dk2">
                    <a:shade val="30000"/>
                  </a:schemeClr>
                </a:solidFill>
                <a:uFillTx/>
                <a:latin typeface="Gill Sans MT"/>
              </a:rPr>
              <a:t> Ces dispositions s’appliquent, lorsqu’il est </a:t>
            </a:r>
            <a:r>
              <a:rPr b="1" lang="fr-FR" sz="2400" strike="noStrike" u="none">
                <a:solidFill>
                  <a:srgbClr val="ff0000"/>
                </a:solidFill>
                <a:uFillTx/>
                <a:latin typeface="Gill Sans MT"/>
              </a:rPr>
              <a:t>dûment justifié l’indivisibilité matérielle ou juridique du bien immobilier</a:t>
            </a:r>
            <a:r>
              <a:rPr b="0" lang="fr-FR" sz="2400" strike="noStrike" u="none">
                <a:solidFill>
                  <a:schemeClr val="dk2">
                    <a:shade val="30000"/>
                  </a:schemeClr>
                </a:solidFill>
                <a:uFillTx/>
                <a:latin typeface="Gill Sans MT"/>
              </a:rPr>
              <a:t> objet de cession.</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70" dur="indefinite" restart="never" nodeType="tmRoot">
          <p:childTnLst>
            <p:seq>
              <p:cTn id="71" dur="indefinite" nodeType="mainSeq">
                <p:childTnLst>
                  <p:par>
                    <p:cTn id="72" fill="hold">
                      <p:stCondLst>
                        <p:cond delay="indefinite"/>
                      </p:stCondLst>
                      <p:childTnLst>
                        <p:par>
                          <p:cTn id="73" fill="hold">
                            <p:stCondLst>
                              <p:cond delay="0"/>
                            </p:stCondLst>
                            <p:childTnLst>
                              <p:par>
                                <p:cTn id="74" nodeType="clickEffect" fill="hold" presetClass="entr" presetID="10">
                                  <p:stCondLst>
                                    <p:cond delay="0"/>
                                  </p:stCondLst>
                                  <p:childTnLst>
                                    <p:set>
                                      <p:cBhvr>
                                        <p:cTn id="75" dur="1" fill="hold">
                                          <p:stCondLst>
                                            <p:cond delay="0"/>
                                          </p:stCondLst>
                                        </p:cTn>
                                        <p:tgtEl>
                                          <p:spTgt spid="689"/>
                                        </p:tgtEl>
                                        <p:attrNameLst>
                                          <p:attrName>style.visibility</p:attrName>
                                        </p:attrNameLst>
                                      </p:cBhvr>
                                      <p:to>
                                        <p:strVal val="visible"/>
                                      </p:to>
                                    </p:set>
                                    <p:animEffect filter="fade" transition="in">
                                      <p:cBhvr additive="repl">
                                        <p:cTn id="76" dur="500"/>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691"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6 et art 80 quater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obligation de déclaration, même en l’absence de PVC - PP</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0070c0"/>
                </a:solidFill>
                <a:uFillTx/>
                <a:latin typeface="Gill Sans MT"/>
              </a:rPr>
              <a:t>Les contribuables n’ayant pas réalisé les plus-values de cession </a:t>
            </a:r>
            <a:r>
              <a:rPr b="0" lang="fr-FR" sz="2400" strike="noStrike" u="none">
                <a:solidFill>
                  <a:schemeClr val="dk2">
                    <a:shade val="30000"/>
                  </a:schemeClr>
                </a:solidFill>
                <a:uFillTx/>
                <a:latin typeface="Gill Sans MT"/>
              </a:rPr>
              <a:t>, sont tenus de souscrire auprès du service fiscal compétent, une déclaration , dans un délai de trente (30) jours, à compter de la date d’établissement de l’acte de vente.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Lorsque le vendeur n’est pas domicilié en Algérie, la déclaration est souscrite par son mandataire dûment habilité.</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77" dur="indefinite" restart="never" nodeType="tmRoot">
          <p:childTnLst>
            <p:seq>
              <p:cTn id="78" dur="indefinite" nodeType="mainSeq">
                <p:childTnLst>
                  <p:par>
                    <p:cTn id="79" fill="hold">
                      <p:stCondLst>
                        <p:cond delay="indefinite"/>
                      </p:stCondLst>
                      <p:childTnLst>
                        <p:par>
                          <p:cTn id="80" fill="hold">
                            <p:stCondLst>
                              <p:cond delay="0"/>
                            </p:stCondLst>
                            <p:childTnLst>
                              <p:par>
                                <p:cTn id="81" nodeType="clickEffect" fill="hold" presetClass="entr" presetID="10">
                                  <p:stCondLst>
                                    <p:cond delay="0"/>
                                  </p:stCondLst>
                                  <p:childTnLst>
                                    <p:set>
                                      <p:cBhvr>
                                        <p:cTn id="82" dur="1" fill="hold">
                                          <p:stCondLst>
                                            <p:cond delay="0"/>
                                          </p:stCondLst>
                                        </p:cTn>
                                        <p:tgtEl>
                                          <p:spTgt spid="691"/>
                                        </p:tgtEl>
                                        <p:attrNameLst>
                                          <p:attrName>style.visibility</p:attrName>
                                        </p:attrNameLst>
                                      </p:cBhvr>
                                      <p:to>
                                        <p:strVal val="visible"/>
                                      </p:to>
                                    </p:set>
                                    <p:animEffect filter="fade" transition="in">
                                      <p:cBhvr additive="repl">
                                        <p:cTn id="83" dur="500"/>
                                        <p:tgtEl>
                                          <p:spTgt spid="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693"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7 et art 99-1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changement du délai de déclaration annuelle IRG</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	</a:t>
            </a:r>
            <a:r>
              <a:rPr b="1" lang="fr-FR" sz="2400" strike="noStrike" u="none">
                <a:solidFill>
                  <a:schemeClr val="dk2">
                    <a:shade val="30000"/>
                  </a:schemeClr>
                </a:solidFill>
                <a:uFillTx/>
                <a:latin typeface="Gill Sans MT"/>
              </a:rPr>
              <a:t>*</a:t>
            </a:r>
            <a:r>
              <a:rPr b="0" lang="fr-FR" sz="2400" strike="noStrike" u="none">
                <a:solidFill>
                  <a:schemeClr val="dk2">
                    <a:shade val="30000"/>
                  </a:schemeClr>
                </a:solidFill>
                <a:uFillTx/>
                <a:latin typeface="Gill Sans MT"/>
              </a:rPr>
              <a:t>Les personnes imposables à l‘IRG sont tenues de souscrire ,auprès du service fiscal du lieu de leur domicile, la déclaration de leur revenu global G01 , au plus tard le </a:t>
            </a:r>
            <a:r>
              <a:rPr b="1" lang="fr-FR" sz="2400" strike="noStrike" u="none">
                <a:solidFill>
                  <a:srgbClr val="00b050"/>
                </a:solidFill>
                <a:uFillTx/>
                <a:latin typeface="Gill Sans MT"/>
              </a:rPr>
              <a:t>30 juin </a:t>
            </a:r>
            <a:r>
              <a:rPr b="0" lang="fr-FR" sz="2400" strike="noStrike" u="none">
                <a:solidFill>
                  <a:schemeClr val="dk2">
                    <a:shade val="30000"/>
                  </a:schemeClr>
                </a:solidFill>
                <a:uFillTx/>
                <a:latin typeface="Gill Sans MT"/>
              </a:rPr>
              <a:t>de chaque année, au lieu de </a:t>
            </a:r>
            <a:r>
              <a:rPr b="1" lang="fr-FR" sz="2400" strike="noStrike" u="none">
                <a:solidFill>
                  <a:srgbClr val="0070c0"/>
                </a:solidFill>
                <a:uFillTx/>
                <a:latin typeface="Gill Sans MT"/>
              </a:rPr>
              <a:t>30 avril</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84" dur="indefinite" restart="never" nodeType="tmRoot">
          <p:childTnLst>
            <p:seq>
              <p:cTn id="85" dur="indefinite" nodeType="mainSeq">
                <p:childTnLst>
                  <p:par>
                    <p:cTn id="86" fill="hold">
                      <p:stCondLst>
                        <p:cond delay="indefinite"/>
                      </p:stCondLst>
                      <p:childTnLst>
                        <p:par>
                          <p:cTn id="87" fill="hold">
                            <p:stCondLst>
                              <p:cond delay="0"/>
                            </p:stCondLst>
                            <p:childTnLst>
                              <p:par>
                                <p:cTn id="88" nodeType="clickEffect" fill="hold" presetClass="entr" presetID="10">
                                  <p:stCondLst>
                                    <p:cond delay="0"/>
                                  </p:stCondLst>
                                  <p:childTnLst>
                                    <p:set>
                                      <p:cBhvr>
                                        <p:cTn id="89" dur="1" fill="hold">
                                          <p:stCondLst>
                                            <p:cond delay="0"/>
                                          </p:stCondLst>
                                        </p:cTn>
                                        <p:tgtEl>
                                          <p:spTgt spid="693"/>
                                        </p:tgtEl>
                                        <p:attrNameLst>
                                          <p:attrName>style.visibility</p:attrName>
                                        </p:attrNameLst>
                                      </p:cBhvr>
                                      <p:to>
                                        <p:strVal val="visible"/>
                                      </p:to>
                                    </p:set>
                                    <p:animEffect filter="fade" transition="in">
                                      <p:cBhvr additive="repl">
                                        <p:cTn id="90" dur="5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PlaceHolder 1"/>
          <p:cNvSpPr>
            <a:spLocks noGrp="1"/>
          </p:cNvSpPr>
          <p:nvPr>
            <p:ph/>
          </p:nvPr>
        </p:nvSpPr>
        <p:spPr>
          <a:xfrm>
            <a:off x="1339560" y="692640"/>
            <a:ext cx="8796600" cy="5998680"/>
          </a:xfrm>
          <a:prstGeom prst="rect">
            <a:avLst/>
          </a:prstGeom>
          <a:solidFill>
            <a:schemeClr val="lt1"/>
          </a:solidFill>
          <a:ln cap="rnd" w="19080">
            <a:solidFill>
              <a:schemeClr val="accent1"/>
            </a:solidFill>
            <a:round/>
          </a:ln>
        </p:spPr>
        <p:txBody>
          <a:bodyPr lIns="91440" rIns="91440" tIns="45720" bIns="45720" anchor="t">
            <a:noAutofit/>
          </a:bodyPr>
          <a:p>
            <a:pPr marL="343080" indent="-343080" algn="ctr" defTabSz="457200">
              <a:lnSpc>
                <a:spcPct val="100000"/>
              </a:lnSpc>
              <a:spcBef>
                <a:spcPts val="1001"/>
              </a:spcBef>
              <a:buNone/>
              <a:tabLst>
                <a:tab algn="l" pos="0"/>
              </a:tabLst>
            </a:pPr>
            <a:r>
              <a:rPr b="1" lang="fr-FR" sz="2800" strike="noStrike" u="none">
                <a:solidFill>
                  <a:srgbClr val="0070c0"/>
                </a:solidFill>
                <a:uFillTx/>
                <a:latin typeface="Trebuchet MS"/>
              </a:rPr>
              <a:t>- Nouvelle structure LF selon la LOLF:</a:t>
            </a:r>
            <a:endParaRPr b="0" lang="fr-FR" sz="2800" strike="noStrike" u="none">
              <a:solidFill>
                <a:schemeClr val="dk1">
                  <a:lumMod val="75000"/>
                  <a:lumOff val="25000"/>
                </a:schemeClr>
              </a:solidFill>
              <a:uFillTx/>
              <a:latin typeface="Trebuchet MS"/>
            </a:endParaRPr>
          </a:p>
          <a:p>
            <a:pPr marL="343080" indent="-343080" algn="ctr" defTabSz="457200">
              <a:lnSpc>
                <a:spcPct val="100000"/>
              </a:lnSpc>
              <a:spcBef>
                <a:spcPts val="1001"/>
              </a:spcBef>
              <a:buNone/>
              <a:tabLst>
                <a:tab algn="l" pos="0"/>
              </a:tabLst>
            </a:pPr>
            <a:endParaRPr b="0" lang="fr-FR" sz="28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0" lang="fr-FR" sz="2800" strike="noStrike" u="none">
                <a:solidFill>
                  <a:schemeClr val="dk1"/>
                </a:solidFill>
                <a:uFillTx/>
                <a:latin typeface="Trebuchet MS"/>
              </a:rPr>
              <a:t>	</a:t>
            </a:r>
            <a:r>
              <a:rPr b="1" lang="fr-FR" sz="2800" strike="noStrike" u="none">
                <a:solidFill>
                  <a:srgbClr val="c00000"/>
                </a:solidFill>
                <a:uFillTx/>
                <a:latin typeface="Trebuchet MS"/>
              </a:rPr>
              <a:t>La loi n° 18-15 du 02 septembre 2018, relative aux lois de finances</a:t>
            </a:r>
            <a:r>
              <a:rPr b="0" lang="fr-FR" sz="2800" strike="noStrike" u="none">
                <a:solidFill>
                  <a:schemeClr val="dk1"/>
                </a:solidFill>
                <a:uFillTx/>
                <a:latin typeface="Trebuchet MS"/>
              </a:rPr>
              <a:t> a prévu une nouvelle forme de présentation de la loi de finances.</a:t>
            </a:r>
            <a:endParaRPr b="0" lang="fr-FR" sz="28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endParaRPr b="0" lang="fr-FR" sz="28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0" lang="fr-FR" sz="2800" strike="noStrike" u="none">
                <a:solidFill>
                  <a:schemeClr val="dk1"/>
                </a:solidFill>
                <a:uFillTx/>
                <a:latin typeface="Trebuchet MS"/>
              </a:rPr>
              <a:t>	</a:t>
            </a:r>
            <a:r>
              <a:rPr b="0" lang="fr-FR" sz="2800" strike="noStrike" u="none">
                <a:solidFill>
                  <a:schemeClr val="dk1"/>
                </a:solidFill>
                <a:uFillTx/>
                <a:latin typeface="Trebuchet MS"/>
              </a:rPr>
              <a:t>De même que cette loi a prévu de nouveaux documents, à déposer au niveau de l’APN, avec le projet de loi de finances.</a:t>
            </a:r>
            <a:endParaRPr b="0" lang="fr-FR" sz="28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0" lang="fr-FR" sz="2800" strike="noStrike" u="none">
                <a:solidFill>
                  <a:schemeClr val="dk1"/>
                </a:solidFill>
                <a:uFillTx/>
                <a:latin typeface="Trebuchet MS"/>
              </a:rPr>
              <a:t>	</a:t>
            </a:r>
            <a:endParaRPr b="0" lang="fr-FR" sz="2800" strike="noStrike" u="none">
              <a:solidFill>
                <a:schemeClr val="dk1">
                  <a:lumMod val="75000"/>
                  <a:lumOff val="25000"/>
                </a:schemeClr>
              </a:solidFill>
              <a:uFillTx/>
              <a:latin typeface="Trebuchet MS"/>
            </a:endParaRPr>
          </a:p>
        </p:txBody>
      </p:sp>
      <p:sp>
        <p:nvSpPr>
          <p:cNvPr id="611" name="PlaceHolder 2"/>
          <p:cNvSpPr>
            <a:spLocks noGrp="1"/>
          </p:cNvSpPr>
          <p:nvPr>
            <p:ph type="sldNum" idx="158"/>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2358AAD4-C2EA-4701-8BCB-ECDF69BF560C}" type="slidenum">
              <a:rPr b="0" lang="es-ES" sz="1400" strike="noStrike" u="none">
                <a:solidFill>
                  <a:srgbClr val="000000"/>
                </a:solidFill>
                <a:uFillTx/>
                <a:latin typeface="Arial"/>
              </a:rPr>
              <a:t>2</a:t>
            </a:fld>
            <a:endParaRPr b="0" lang="en-US"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22" presetSubtype="4">
                                  <p:stCondLst>
                                    <p:cond delay="0"/>
                                  </p:stCondLst>
                                  <p:childTnLst>
                                    <p:set>
                                      <p:cBhvr>
                                        <p:cTn id="6" dur="1" fill="hold">
                                          <p:stCondLst>
                                            <p:cond delay="0"/>
                                          </p:stCondLst>
                                        </p:cTn>
                                        <p:tgtEl>
                                          <p:spTgt spid="610"/>
                                        </p:tgtEl>
                                        <p:attrNameLst>
                                          <p:attrName>style.visibility</p:attrName>
                                        </p:attrNameLst>
                                      </p:cBhvr>
                                      <p:to>
                                        <p:strVal val="visible"/>
                                      </p:to>
                                    </p:set>
                                    <p:animEffect filter="wipe(down)" transition="in">
                                      <p:cBhvr additive="repl">
                                        <p:cTn id="7" dur="5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4"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695"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8 et art 104-5-b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 des modalités de réinvestissement de la PVC des titres -PP</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Les PVC de titres  donnent lieu à une imposition au taux de </a:t>
            </a:r>
            <a:r>
              <a:rPr b="1" lang="fr-FR" sz="2400" strike="noStrike" u="none">
                <a:solidFill>
                  <a:srgbClr val="00b050"/>
                </a:solidFill>
                <a:uFillTx/>
                <a:latin typeface="Gill Sans MT"/>
              </a:rPr>
              <a:t>15%</a:t>
            </a:r>
            <a:r>
              <a:rPr b="0" lang="fr-FR" sz="2400" strike="noStrike" u="none">
                <a:solidFill>
                  <a:schemeClr val="dk2">
                    <a:shade val="30000"/>
                  </a:schemeClr>
                </a:solidFill>
                <a:uFillTx/>
                <a:latin typeface="Gill Sans MT"/>
              </a:rPr>
              <a:t>, libératoire d‘IRG.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Un taux réduit fixé à </a:t>
            </a:r>
            <a:r>
              <a:rPr b="0" lang="fr-FR" sz="2400" strike="noStrike" u="none">
                <a:solidFill>
                  <a:srgbClr val="00b050"/>
                </a:solidFill>
                <a:uFillTx/>
                <a:latin typeface="Gill Sans MT"/>
              </a:rPr>
              <a:t>5 %</a:t>
            </a:r>
            <a:r>
              <a:rPr b="0" lang="fr-FR" sz="2400" strike="noStrike" u="none">
                <a:solidFill>
                  <a:schemeClr val="dk2">
                    <a:shade val="30000"/>
                  </a:schemeClr>
                </a:solidFill>
                <a:uFillTx/>
                <a:latin typeface="Gill Sans MT"/>
              </a:rPr>
              <a:t> est applicable si le contribuable prend </a:t>
            </a:r>
            <a:r>
              <a:rPr b="1" lang="fr-FR" sz="2400" strike="noStrike" u="none">
                <a:solidFill>
                  <a:srgbClr val="00b050"/>
                </a:solidFill>
                <a:uFillTx/>
                <a:latin typeface="Gill Sans MT"/>
              </a:rPr>
              <a:t>l’engagement de réinvestir </a:t>
            </a:r>
            <a:r>
              <a:rPr b="0" lang="fr-FR" sz="2400" strike="noStrike" u="none">
                <a:solidFill>
                  <a:schemeClr val="dk2">
                    <a:shade val="30000"/>
                  </a:schemeClr>
                </a:solidFill>
                <a:uFillTx/>
                <a:latin typeface="Gill Sans MT"/>
              </a:rPr>
              <a:t>le montant de la plus-value réalisée, </a:t>
            </a:r>
            <a:r>
              <a:rPr b="1" lang="fr-FR" sz="2400" strike="noStrike" u="none">
                <a:solidFill>
                  <a:srgbClr val="0070c0"/>
                </a:solidFill>
                <a:uFillTx/>
                <a:latin typeface="Gill Sans MT"/>
              </a:rPr>
              <a:t>au plus tard le 31 décembre de l’année suivant celle au cours de laquelle la cession a été réalisée.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0070c0"/>
                </a:solidFill>
                <a:uFillTx/>
                <a:latin typeface="Gill Sans MT"/>
              </a:rPr>
              <a:t>Cet engagement de réinvestir doit être annexé à la déclaration souscrite.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Dans le cas de non-respect de l’engagement de réinvestissement, dans le délai fixé, il est procédé au </a:t>
            </a:r>
            <a:r>
              <a:rPr b="1" lang="fr-FR" sz="2400" strike="noStrike" u="none">
                <a:solidFill>
                  <a:srgbClr val="ff0000"/>
                </a:solidFill>
                <a:uFillTx/>
                <a:latin typeface="Gill Sans MT"/>
              </a:rPr>
              <a:t>rappel de la différence </a:t>
            </a:r>
            <a:r>
              <a:rPr b="0" lang="fr-FR" sz="2400" strike="noStrike" u="none">
                <a:solidFill>
                  <a:schemeClr val="dk2">
                    <a:shade val="30000"/>
                  </a:schemeClr>
                </a:solidFill>
                <a:uFillTx/>
                <a:latin typeface="Gill Sans MT"/>
              </a:rPr>
              <a:t>entre le montant des droits qui auraient dû être acquittés et celui versé, avec application d’une </a:t>
            </a:r>
            <a:r>
              <a:rPr b="1" lang="fr-FR" sz="2400" strike="noStrike" u="none">
                <a:solidFill>
                  <a:srgbClr val="ff0000"/>
                </a:solidFill>
                <a:uFillTx/>
                <a:latin typeface="Gill Sans MT"/>
              </a:rPr>
              <a:t>majoration de 25%.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91" dur="indefinite" restart="never" nodeType="tmRoot">
          <p:childTnLst>
            <p:seq>
              <p:cTn id="92" dur="indefinite" nodeType="mainSeq">
                <p:childTnLst>
                  <p:par>
                    <p:cTn id="93" fill="hold">
                      <p:stCondLst>
                        <p:cond delay="indefinite"/>
                      </p:stCondLst>
                      <p:childTnLst>
                        <p:par>
                          <p:cTn id="94" fill="hold">
                            <p:stCondLst>
                              <p:cond delay="0"/>
                            </p:stCondLst>
                            <p:childTnLst>
                              <p:par>
                                <p:cTn id="95" nodeType="clickEffect" fill="hold" presetClass="entr" presetID="10">
                                  <p:stCondLst>
                                    <p:cond delay="0"/>
                                  </p:stCondLst>
                                  <p:childTnLst>
                                    <p:set>
                                      <p:cBhvr>
                                        <p:cTn id="96" dur="1" fill="hold">
                                          <p:stCondLst>
                                            <p:cond delay="0"/>
                                          </p:stCondLst>
                                        </p:cTn>
                                        <p:tgtEl>
                                          <p:spTgt spid="695"/>
                                        </p:tgtEl>
                                        <p:attrNameLst>
                                          <p:attrName>style.visibility</p:attrName>
                                        </p:attrNameLst>
                                      </p:cBhvr>
                                      <p:to>
                                        <p:strVal val="visible"/>
                                      </p:to>
                                    </p:set>
                                    <p:animEffect filter="fade" transition="in">
                                      <p:cBhvr additive="repl">
                                        <p:cTn id="97" dur="500"/>
                                        <p:tgtEl>
                                          <p:spTgt spid="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697"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ff0000"/>
                </a:solidFill>
                <a:uFillTx/>
                <a:latin typeface="Gill Sans MT"/>
              </a:rPr>
              <a:t> </a:t>
            </a:r>
            <a:r>
              <a:rPr b="1" lang="fr-FR" sz="2400" strike="noStrike" u="none">
                <a:solidFill>
                  <a:srgbClr val="ff0000"/>
                </a:solidFill>
                <a:uFillTx/>
                <a:latin typeface="Gill Sans MT"/>
              </a:rPr>
              <a:t>Nouvelles dispositions IRG/PP:</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Q: différentes catégories de revenus soumis à l’IRG et leurs modes d’impositions ?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98" dur="indefinite" restart="never" nodeType="tmRoot">
          <p:childTnLst>
            <p:seq>
              <p:cTn id="99" dur="indefinite" nodeType="mainSeq">
                <p:childTnLst>
                  <p:par>
                    <p:cTn id="100" fill="hold">
                      <p:stCondLst>
                        <p:cond delay="indefinite"/>
                      </p:stCondLst>
                      <p:childTnLst>
                        <p:par>
                          <p:cTn id="101" fill="hold">
                            <p:stCondLst>
                              <p:cond delay="0"/>
                            </p:stCondLst>
                            <p:childTnLst>
                              <p:par>
                                <p:cTn id="102" nodeType="clickEffect" fill="hold" presetClass="entr" presetID="10">
                                  <p:stCondLst>
                                    <p:cond delay="0"/>
                                  </p:stCondLst>
                                  <p:childTnLst>
                                    <p:set>
                                      <p:cBhvr>
                                        <p:cTn id="103" dur="1" fill="hold">
                                          <p:stCondLst>
                                            <p:cond delay="0"/>
                                          </p:stCondLst>
                                        </p:cTn>
                                        <p:tgtEl>
                                          <p:spTgt spid="697"/>
                                        </p:tgtEl>
                                        <p:attrNameLst>
                                          <p:attrName>style.visibility</p:attrName>
                                        </p:attrNameLst>
                                      </p:cBhvr>
                                      <p:to>
                                        <p:strVal val="visible"/>
                                      </p:to>
                                    </p:set>
                                    <p:animEffect filter="fade" transition="in">
                                      <p:cBhvr additive="repl">
                                        <p:cTn id="104" dur="500"/>
                                        <p:tgtEl>
                                          <p:spTgt spid="6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699"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10,11 LF et arts 147 quater, 171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précisions sur la déductibilité des charges de R/D,</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*en cas d’investissement, </a:t>
            </a:r>
            <a:r>
              <a:rPr b="1" lang="fr-FR" sz="2400" strike="noStrike" u="none">
                <a:solidFill>
                  <a:srgbClr val="ff0000"/>
                </a:solidFill>
                <a:uFillTx/>
                <a:latin typeface="Gill Sans MT"/>
              </a:rPr>
              <a:t>simultanément</a:t>
            </a:r>
            <a:r>
              <a:rPr b="0" lang="fr-FR" sz="2400" strike="noStrike" u="none">
                <a:solidFill>
                  <a:schemeClr val="dk2">
                    <a:shade val="30000"/>
                  </a:schemeClr>
                </a:solidFill>
                <a:uFillTx/>
                <a:latin typeface="Gill Sans MT"/>
              </a:rPr>
              <a:t>, dans la recherche et le développement en entreprise et dans le cadre de programmes d‘innovation ouverte , réalisés avec les entreprises disposant du label « start-up » ou « incubateur », le montant total de l’abattement, ne saurait être supérieur à 30%, dans la limite du plafond de deux cents millions (200.000.000 DA).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*cet abattement est calculé sur la base du </a:t>
            </a:r>
            <a:r>
              <a:rPr b="1" lang="fr-FR" sz="2400" strike="noStrike" u="none">
                <a:solidFill>
                  <a:srgbClr val="00b050"/>
                </a:solidFill>
                <a:uFillTx/>
                <a:latin typeface="Gill Sans MT"/>
              </a:rPr>
              <a:t>bénéfice comptable</a:t>
            </a:r>
            <a:r>
              <a:rPr b="0" lang="fr-FR" sz="2400" strike="noStrike" u="none">
                <a:solidFill>
                  <a:schemeClr val="dk2">
                    <a:shade val="30000"/>
                  </a:schemeClr>
                </a:solidFill>
                <a:uFillTx/>
                <a:latin typeface="Gill Sans MT"/>
              </a:rPr>
              <a:t>, </a:t>
            </a:r>
            <a:r>
              <a:rPr b="1" lang="fr-FR" sz="2400" strike="noStrike" u="none">
                <a:solidFill>
                  <a:srgbClr val="c00000"/>
                </a:solidFill>
                <a:uFillTx/>
                <a:latin typeface="Gill Sans MT"/>
              </a:rPr>
              <a:t>au lieu du résultat imposable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traitement comptable des frais de R/D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05" dur="indefinite" restart="never" nodeType="tmRoot">
          <p:childTnLst>
            <p:seq>
              <p:cTn id="106" dur="indefinite" nodeType="mainSeq">
                <p:childTnLst>
                  <p:par>
                    <p:cTn id="107" fill="hold">
                      <p:stCondLst>
                        <p:cond delay="indefinite"/>
                      </p:stCondLst>
                      <p:childTnLst>
                        <p:par>
                          <p:cTn id="108" fill="hold">
                            <p:stCondLst>
                              <p:cond delay="0"/>
                            </p:stCondLst>
                            <p:childTnLst>
                              <p:par>
                                <p:cTn id="109" nodeType="clickEffect" fill="hold" presetClass="entr" presetID="10">
                                  <p:stCondLst>
                                    <p:cond delay="0"/>
                                  </p:stCondLst>
                                  <p:childTnLst>
                                    <p:set>
                                      <p:cBhvr>
                                        <p:cTn id="110" dur="1" fill="hold">
                                          <p:stCondLst>
                                            <p:cond delay="0"/>
                                          </p:stCondLst>
                                        </p:cTn>
                                        <p:tgtEl>
                                          <p:spTgt spid="699"/>
                                        </p:tgtEl>
                                        <p:attrNameLst>
                                          <p:attrName>style.visibility</p:attrName>
                                        </p:attrNameLst>
                                      </p:cBhvr>
                                      <p:to>
                                        <p:strVal val="visible"/>
                                      </p:to>
                                    </p:set>
                                    <p:animEffect filter="fade" transition="in">
                                      <p:cBhvr additive="repl">
                                        <p:cTn id="111" dur="500"/>
                                        <p:tgtEl>
                                          <p:spTgt spid="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01"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10,11 LF et arts 147 quater, 171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précisions sur la déductibilité des charges de R/D,</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donner la liste des charges dont la déductibilité fiscale est plafonnée, à travers des seuils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12" dur="indefinite" restart="never" nodeType="tmRoot">
          <p:childTnLst>
            <p:seq>
              <p:cTn id="113" dur="indefinite" nodeType="mainSeq">
                <p:childTnLst>
                  <p:par>
                    <p:cTn id="114" fill="hold">
                      <p:stCondLst>
                        <p:cond delay="indefinite"/>
                      </p:stCondLst>
                      <p:childTnLst>
                        <p:par>
                          <p:cTn id="115" fill="hold">
                            <p:stCondLst>
                              <p:cond delay="0"/>
                            </p:stCondLst>
                            <p:childTnLst>
                              <p:par>
                                <p:cTn id="116" nodeType="clickEffect" fill="hold" presetClass="entr" presetID="10">
                                  <p:stCondLst>
                                    <p:cond delay="0"/>
                                  </p:stCondLst>
                                  <p:childTnLst>
                                    <p:set>
                                      <p:cBhvr>
                                        <p:cTn id="117" dur="1" fill="hold">
                                          <p:stCondLst>
                                            <p:cond delay="0"/>
                                          </p:stCondLst>
                                        </p:cTn>
                                        <p:tgtEl>
                                          <p:spTgt spid="701"/>
                                        </p:tgtEl>
                                        <p:attrNameLst>
                                          <p:attrName>style.visibility</p:attrName>
                                        </p:attrNameLst>
                                      </p:cBhvr>
                                      <p:to>
                                        <p:strVal val="visible"/>
                                      </p:to>
                                    </p:set>
                                    <p:animEffect filter="fade" transition="in">
                                      <p:cBhvr additive="repl">
                                        <p:cTn id="118" dur="500"/>
                                        <p:tgtEl>
                                          <p:spTgt spid="7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Rectangle 1"/>
          <p:cNvSpPr/>
          <p:nvPr/>
        </p:nvSpPr>
        <p:spPr>
          <a:xfrm>
            <a:off x="1523880" y="1887840"/>
            <a:ext cx="9143640" cy="3026520"/>
          </a:xfrm>
          <a:prstGeom prst="rect">
            <a:avLst/>
          </a:prstGeom>
          <a:noFill/>
          <a:ln w="0">
            <a:noFill/>
          </a:ln>
        </p:spPr>
        <p:style>
          <a:lnRef idx="0"/>
          <a:fillRef idx="0"/>
          <a:effectRef idx="0"/>
          <a:fontRef idx="minor"/>
        </p:style>
        <p:txBody>
          <a:bodyPr lIns="90000" rIns="90000" tIns="45000" bIns="45000" anchor="ctr">
            <a:spAutoFit/>
          </a:bodyPr>
          <a:p>
            <a:pPr algn="ctr" defTabSz="914400">
              <a:lnSpc>
                <a:spcPct val="100000"/>
              </a:lnSpc>
            </a:pP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marL="457200" indent="-457200" algn="ctr" defTabSz="914400">
              <a:lnSpc>
                <a:spcPct val="100000"/>
              </a:lnSpc>
              <a:spcBef>
                <a:spcPts val="641"/>
              </a:spcBef>
              <a:buClr>
                <a:srgbClr val="000000"/>
              </a:buClr>
              <a:buFont typeface="OpenSymbol"/>
              <a:buChar char="-"/>
            </a:pPr>
            <a:r>
              <a:rPr b="1" lang="fr-FR" sz="3200" strike="noStrike" u="none">
                <a:solidFill>
                  <a:srgbClr val="000000"/>
                </a:solidFill>
                <a:uFillTx/>
                <a:latin typeface="Arial"/>
              </a:rPr>
              <a:t>Les opérations de réintégrations :</a:t>
            </a:r>
            <a:endParaRPr b="0" lang="en-US" sz="3200" strike="noStrike" u="none">
              <a:solidFill>
                <a:srgbClr val="000000"/>
              </a:solidFill>
              <a:uFillTx/>
              <a:latin typeface="Arial"/>
            </a:endParaRPr>
          </a:p>
          <a:p>
            <a:pPr algn="ctr" defTabSz="914400">
              <a:lnSpc>
                <a:spcPct val="100000"/>
              </a:lnSpc>
              <a:spcBef>
                <a:spcPts val="641"/>
              </a:spcBef>
            </a:pPr>
            <a:r>
              <a:rPr b="1" lang="fr-FR" sz="3200" strike="noStrike" u="none">
                <a:solidFill>
                  <a:srgbClr val="ff0000"/>
                </a:solidFill>
                <a:uFillTx/>
                <a:latin typeface="Arial"/>
              </a:rPr>
              <a:t>(Eléments additifs en faveur du FISC: </a:t>
            </a:r>
            <a:endParaRPr b="0" lang="en-US" sz="3200" strike="noStrike" u="none">
              <a:solidFill>
                <a:srgbClr val="000000"/>
              </a:solidFill>
              <a:uFillTx/>
              <a:latin typeface="Arial"/>
            </a:endParaRPr>
          </a:p>
          <a:p>
            <a:pPr algn="ctr" defTabSz="914400">
              <a:lnSpc>
                <a:spcPct val="100000"/>
              </a:lnSpc>
              <a:spcBef>
                <a:spcPts val="641"/>
              </a:spcBef>
            </a:pPr>
            <a:r>
              <a:rPr b="1" lang="fr-FR" sz="3200" strike="noStrike" u="none">
                <a:solidFill>
                  <a:srgbClr val="ff0000"/>
                </a:solidFill>
                <a:uFillTx/>
                <a:latin typeface="Arial"/>
              </a:rPr>
              <a:t>Augmentation de l’ assiette : +IE)</a:t>
            </a:r>
            <a:endParaRPr b="0" lang="en-US" sz="3200" strike="noStrike" u="none">
              <a:solidFill>
                <a:srgbClr val="000000"/>
              </a:solidFill>
              <a:uFillTx/>
              <a:latin typeface="Arial"/>
            </a:endParaRPr>
          </a:p>
          <a:p>
            <a:pPr defTabSz="914400">
              <a:lnSpc>
                <a:spcPct val="100000"/>
              </a:lnSpc>
              <a:spcBef>
                <a:spcPts val="641"/>
              </a:spcBef>
            </a:pPr>
            <a:r>
              <a:rPr b="0" lang="fr-FR" sz="3200" strike="noStrike" u="none">
                <a:solidFill>
                  <a:srgbClr val="000000"/>
                </a:solidFill>
                <a:uFillTx/>
                <a:latin typeface="Arial"/>
              </a:rPr>
              <a:t>	</a:t>
            </a:r>
            <a:endParaRPr b="0" lang="en-US"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Rectangle 1"/>
          <p:cNvSpPr/>
          <p:nvPr/>
        </p:nvSpPr>
        <p:spPr>
          <a:xfrm>
            <a:off x="1523880" y="1120680"/>
            <a:ext cx="9143640" cy="4560840"/>
          </a:xfrm>
          <a:prstGeom prst="rect">
            <a:avLst/>
          </a:prstGeom>
          <a:noFill/>
          <a:ln w="0">
            <a:noFill/>
          </a:ln>
        </p:spPr>
        <p:style>
          <a:lnRef idx="0"/>
          <a:fillRef idx="0"/>
          <a:effectRef idx="0"/>
          <a:fontRef idx="minor"/>
        </p:style>
        <p:txBody>
          <a:bodyPr lIns="90000" rIns="90000" tIns="45000" bIns="45000" anchor="ctr">
            <a:spAutoFit/>
          </a:bodyPr>
          <a:p>
            <a:pPr algn="ctr" defTabSz="914400">
              <a:lnSpc>
                <a:spcPct val="100000"/>
              </a:lnSpc>
            </a:pP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algn="ctr" defTabSz="914400">
              <a:lnSpc>
                <a:spcPct val="100000"/>
              </a:lnSpc>
              <a:spcBef>
                <a:spcPts val="400"/>
              </a:spcBef>
            </a:pPr>
            <a:r>
              <a:rPr b="1" lang="fr-FR" sz="2000" strike="noStrike" u="none">
                <a:solidFill>
                  <a:srgbClr val="ff0000"/>
                </a:solidFill>
                <a:uFillTx/>
                <a:latin typeface="Arial"/>
              </a:rPr>
              <a:t>Les réintégrations :</a:t>
            </a: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defTabSz="914400">
              <a:lnSpc>
                <a:spcPct val="100000"/>
              </a:lnSpc>
              <a:spcBef>
                <a:spcPts val="400"/>
              </a:spcBef>
            </a:pPr>
            <a:r>
              <a:rPr b="0" lang="fr-FR" sz="2000" strike="noStrike" u="none">
                <a:solidFill>
                  <a:srgbClr val="000000"/>
                </a:solidFill>
                <a:uFillTx/>
                <a:latin typeface="Arial"/>
              </a:rPr>
              <a:t>	</a:t>
            </a:r>
            <a:r>
              <a:rPr b="0" lang="fr-FR" sz="2000" strike="noStrike" u="none">
                <a:solidFill>
                  <a:srgbClr val="000000"/>
                </a:solidFill>
                <a:uFillTx/>
                <a:latin typeface="Arial"/>
              </a:rPr>
              <a:t>Il s’agit:</a:t>
            </a: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defTabSz="914400">
              <a:lnSpc>
                <a:spcPct val="100000"/>
              </a:lnSpc>
              <a:spcBef>
                <a:spcPts val="400"/>
              </a:spcBef>
            </a:pPr>
            <a:r>
              <a:rPr b="1" lang="fr-FR" sz="2000" strike="noStrike" u="none">
                <a:solidFill>
                  <a:srgbClr val="0070c0"/>
                </a:solidFill>
                <a:uFillTx/>
                <a:latin typeface="Arial"/>
              </a:rPr>
              <a:t>I- des charges non déductibles définitivement;</a:t>
            </a:r>
            <a:endParaRPr b="0" lang="en-US" sz="2000" strike="noStrike" u="none">
              <a:solidFill>
                <a:srgbClr val="000000"/>
              </a:solidFill>
              <a:uFillTx/>
              <a:latin typeface="Arial"/>
            </a:endParaRPr>
          </a:p>
          <a:p>
            <a:pPr defTabSz="914400">
              <a:lnSpc>
                <a:spcPct val="100000"/>
              </a:lnSpc>
              <a:spcBef>
                <a:spcPts val="400"/>
              </a:spcBef>
            </a:pPr>
            <a:r>
              <a:rPr b="1" lang="fr-FR" sz="2000" strike="noStrike" u="none">
                <a:solidFill>
                  <a:srgbClr val="0070c0"/>
                </a:solidFill>
                <a:uFillTx/>
                <a:latin typeface="Arial"/>
              </a:rPr>
              <a:t>II- des charges excédant les seuils légaux et;</a:t>
            </a:r>
            <a:endParaRPr b="0" lang="en-US" sz="2000" strike="noStrike" u="none">
              <a:solidFill>
                <a:srgbClr val="000000"/>
              </a:solidFill>
              <a:uFillTx/>
              <a:latin typeface="Arial"/>
            </a:endParaRPr>
          </a:p>
          <a:p>
            <a:pPr defTabSz="914400">
              <a:lnSpc>
                <a:spcPct val="100000"/>
              </a:lnSpc>
              <a:spcBef>
                <a:spcPts val="400"/>
              </a:spcBef>
            </a:pPr>
            <a:r>
              <a:rPr b="1" lang="fr-FR" sz="2000" strike="noStrike" u="none">
                <a:solidFill>
                  <a:srgbClr val="0070c0"/>
                </a:solidFill>
                <a:uFillTx/>
                <a:latin typeface="Arial"/>
              </a:rPr>
              <a:t>III- des charges non déductibles temporairement;</a:t>
            </a: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defTabSz="914400">
              <a:lnSpc>
                <a:spcPct val="100000"/>
              </a:lnSpc>
            </a:pPr>
            <a:r>
              <a:rPr b="1" lang="fr-FR" sz="2000" strike="noStrike" u="none">
                <a:solidFill>
                  <a:srgbClr val="000000"/>
                </a:solidFill>
                <a:uFillTx/>
                <a:latin typeface="Arial"/>
              </a:rPr>
              <a:t> </a:t>
            </a:r>
            <a:r>
              <a:rPr b="1" lang="fr-FR" sz="2000" strike="noStrike" u="none">
                <a:solidFill>
                  <a:srgbClr val="000000"/>
                </a:solidFill>
                <a:uFillTx/>
                <a:latin typeface="Calibri"/>
              </a:rPr>
              <a:t> </a:t>
            </a: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PlaceHolder 1"/>
          <p:cNvSpPr>
            <a:spLocks noGrp="1"/>
          </p:cNvSpPr>
          <p:nvPr>
            <p:ph type="title"/>
          </p:nvPr>
        </p:nvSpPr>
        <p:spPr>
          <a:xfrm>
            <a:off x="3432240" y="0"/>
            <a:ext cx="5622480" cy="345600"/>
          </a:xfrm>
          <a:prstGeom prst="rect">
            <a:avLst/>
          </a:prstGeom>
          <a:noFill/>
          <a:ln w="0">
            <a:noFill/>
          </a:ln>
        </p:spPr>
        <p:txBody>
          <a:bodyPr lIns="90000" rIns="90000" tIns="45000" bIns="45000" anchor="ctr">
            <a:normAutofit lnSpcReduction="9999"/>
          </a:bodyPr>
          <a:p>
            <a:pPr indent="0" algn="ctr">
              <a:lnSpc>
                <a:spcPct val="100000"/>
              </a:lnSpc>
              <a:buNone/>
            </a:pPr>
            <a:r>
              <a:rPr b="0" lang="fr-FR" sz="1800" strike="noStrike" u="none">
                <a:solidFill>
                  <a:srgbClr val="ff0000"/>
                </a:solidFill>
                <a:uFillTx/>
                <a:latin typeface="Gill Sans MT"/>
              </a:rPr>
              <a:t>Passage du RC au RF : Tab n°09 de la liasse Fisc</a:t>
            </a:r>
            <a:endParaRPr b="0" lang="fr-FR" sz="1800" strike="noStrike" u="none">
              <a:solidFill>
                <a:schemeClr val="dk1"/>
              </a:solidFill>
              <a:uFillTx/>
              <a:latin typeface="Gill Sans MT"/>
            </a:endParaRPr>
          </a:p>
        </p:txBody>
      </p:sp>
      <p:pic>
        <p:nvPicPr>
          <p:cNvPr id="705" name="Picture 118241" descr=""/>
          <p:cNvPicPr/>
          <p:nvPr/>
        </p:nvPicPr>
        <p:blipFill>
          <a:blip r:embed="rId1"/>
          <a:stretch/>
        </p:blipFill>
        <p:spPr>
          <a:xfrm>
            <a:off x="1774800" y="534960"/>
            <a:ext cx="8713440" cy="632268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Rectangle 1"/>
          <p:cNvSpPr/>
          <p:nvPr/>
        </p:nvSpPr>
        <p:spPr>
          <a:xfrm>
            <a:off x="1703520" y="-644400"/>
            <a:ext cx="9143640" cy="8319600"/>
          </a:xfrm>
          <a:prstGeom prst="rect">
            <a:avLst/>
          </a:prstGeom>
          <a:noFill/>
          <a:ln w="0">
            <a:noFill/>
          </a:ln>
        </p:spPr>
        <p:style>
          <a:lnRef idx="0"/>
          <a:fillRef idx="0"/>
          <a:effectRef idx="0"/>
          <a:fontRef idx="minor"/>
        </p:style>
        <p:txBody>
          <a:bodyPr lIns="90000" rIns="90000" tIns="45000" bIns="45000" anchor="ctr">
            <a:spAutoFit/>
          </a:bodyPr>
          <a:p>
            <a:pPr algn="ctr" defTabSz="914400">
              <a:lnSpc>
                <a:spcPct val="100000"/>
              </a:lnSpc>
            </a:pPr>
            <a:endParaRPr b="0" lang="en-US" sz="2000" strike="noStrike" u="none">
              <a:solidFill>
                <a:srgbClr val="000000"/>
              </a:solidFill>
              <a:uFillTx/>
              <a:latin typeface="Arial"/>
            </a:endParaRPr>
          </a:p>
          <a:p>
            <a:pPr algn="ctr" defTabSz="914400">
              <a:lnSpc>
                <a:spcPct val="100000"/>
              </a:lnSpc>
              <a:spcBef>
                <a:spcPts val="400"/>
              </a:spcBef>
            </a:pPr>
            <a:endParaRPr b="0" lang="en-US" sz="2000" strike="noStrike" u="none">
              <a:solidFill>
                <a:srgbClr val="000000"/>
              </a:solidFill>
              <a:uFillTx/>
              <a:latin typeface="Arial"/>
            </a:endParaRPr>
          </a:p>
          <a:p>
            <a:pPr algn="ctr" defTabSz="914400">
              <a:lnSpc>
                <a:spcPct val="100000"/>
              </a:lnSpc>
              <a:spcBef>
                <a:spcPts val="400"/>
              </a:spcBef>
            </a:pPr>
            <a:r>
              <a:rPr b="1" lang="fr-FR" sz="2000" strike="noStrike" u="none">
                <a:solidFill>
                  <a:srgbClr val="ff0000"/>
                </a:solidFill>
                <a:uFillTx/>
                <a:latin typeface="Arial"/>
              </a:rPr>
              <a:t>Les réintégrations :</a:t>
            </a:r>
            <a:endParaRPr b="0" lang="en-US" sz="2000" strike="noStrike" u="none">
              <a:solidFill>
                <a:srgbClr val="000000"/>
              </a:solidFill>
              <a:uFillTx/>
              <a:latin typeface="Arial"/>
            </a:endParaRPr>
          </a:p>
          <a:p>
            <a:pPr algn="ctr" defTabSz="914400">
              <a:lnSpc>
                <a:spcPct val="100000"/>
              </a:lnSpc>
              <a:spcBef>
                <a:spcPts val="400"/>
              </a:spcBef>
            </a:pPr>
            <a:r>
              <a:rPr b="1" lang="fr-FR" sz="2000" strike="noStrike" u="none">
                <a:solidFill>
                  <a:srgbClr val="ffffff"/>
                </a:solidFill>
                <a:uFillTx/>
                <a:latin typeface="Arial"/>
              </a:rPr>
              <a:t>I- Les charges non déductibles définitivement (arts 141,169 CID):  </a:t>
            </a:r>
            <a:endParaRPr b="0" lang="en-US" sz="2000" strike="noStrike" u="none">
              <a:solidFill>
                <a:srgbClr val="000000"/>
              </a:solidFill>
              <a:uFillTx/>
              <a:latin typeface="Arial"/>
            </a:endParaRPr>
          </a:p>
          <a:p>
            <a:pPr defTabSz="914400">
              <a:lnSpc>
                <a:spcPct val="100000"/>
              </a:lnSpc>
              <a:spcBef>
                <a:spcPts val="360"/>
              </a:spcBef>
            </a:pPr>
            <a:endParaRPr b="0" lang="en-US" sz="1800" strike="noStrike" u="none">
              <a:solidFill>
                <a:srgbClr val="000000"/>
              </a:solidFill>
              <a:uFillTx/>
              <a:latin typeface="Arial"/>
            </a:endParaRPr>
          </a:p>
          <a:p>
            <a:pPr defTabSz="914400">
              <a:lnSpc>
                <a:spcPct val="100000"/>
              </a:lnSpc>
              <a:spcBef>
                <a:spcPts val="360"/>
              </a:spcBef>
            </a:pPr>
            <a:r>
              <a:rPr b="1" lang="fr-FR" sz="1800" strike="noStrike" u="none">
                <a:solidFill>
                  <a:srgbClr val="000000"/>
                </a:solidFill>
                <a:uFillTx/>
                <a:latin typeface="Arial"/>
              </a:rPr>
              <a:t>1-Les dépenses, charges et loyers de toutes natures afférents aux immeubles qui ne sont pas directement affectés à l‘exploitation ;</a:t>
            </a:r>
            <a:endParaRPr b="0" lang="en-US" sz="1800" strike="noStrike" u="none">
              <a:solidFill>
                <a:srgbClr val="000000"/>
              </a:solidFill>
              <a:uFillTx/>
              <a:latin typeface="Arial"/>
            </a:endParaRPr>
          </a:p>
          <a:p>
            <a:pPr defTabSz="914400">
              <a:lnSpc>
                <a:spcPct val="100000"/>
              </a:lnSpc>
              <a:spcBef>
                <a:spcPts val="360"/>
              </a:spcBef>
            </a:pPr>
            <a:r>
              <a:rPr b="1" lang="fr-FR" sz="1800" strike="noStrike" u="none">
                <a:solidFill>
                  <a:srgbClr val="000000"/>
                </a:solidFill>
                <a:uFillTx/>
                <a:latin typeface="Arial"/>
              </a:rPr>
              <a:t>2-Les frais de réception, y compris les frais de restaurant, d‘hôtel et de spectacle, à l‘exception de ceux dont les montants engagés sont dûment justifiés et liés directement à l‘exploitation de l‘entreprise ;</a:t>
            </a:r>
            <a:endParaRPr b="0" lang="en-US" sz="1800" strike="noStrike" u="none">
              <a:solidFill>
                <a:srgbClr val="000000"/>
              </a:solidFill>
              <a:uFillTx/>
              <a:latin typeface="Arial"/>
            </a:endParaRPr>
          </a:p>
          <a:p>
            <a:pPr defTabSz="914400">
              <a:lnSpc>
                <a:spcPct val="100000"/>
              </a:lnSpc>
              <a:spcBef>
                <a:spcPts val="360"/>
              </a:spcBef>
            </a:pPr>
            <a:r>
              <a:rPr b="1" lang="fr-FR" sz="1800" strike="noStrike" u="none">
                <a:solidFill>
                  <a:srgbClr val="000000"/>
                </a:solidFill>
                <a:uFillTx/>
                <a:latin typeface="Arial"/>
              </a:rPr>
              <a:t>3-Les charges, remplissant les conditions de déductibilité, dont le paiement est effectué en espèce lorsque le montant de la facture excède trois cent mille dinars (300.000 DA) en TTC </a:t>
            </a:r>
            <a:r>
              <a:rPr b="1" lang="fr-FR" sz="1800" strike="noStrike" u="none">
                <a:solidFill>
                  <a:srgbClr val="00b050"/>
                </a:solidFill>
                <a:uFillTx/>
                <a:latin typeface="Arial"/>
              </a:rPr>
              <a:t>: LF 2023: 1.000.000 DA</a:t>
            </a:r>
            <a:endParaRPr b="0" lang="en-US" sz="1800" strike="noStrike" u="none">
              <a:solidFill>
                <a:srgbClr val="000000"/>
              </a:solidFill>
              <a:uFillTx/>
              <a:latin typeface="Arial"/>
            </a:endParaRPr>
          </a:p>
          <a:p>
            <a:pPr defTabSz="914400">
              <a:lnSpc>
                <a:spcPct val="100000"/>
              </a:lnSpc>
              <a:spcBef>
                <a:spcPts val="360"/>
              </a:spcBef>
            </a:pPr>
            <a:r>
              <a:rPr b="1" lang="fr-FR" sz="1800" strike="noStrike" u="none">
                <a:solidFill>
                  <a:srgbClr val="000000"/>
                </a:solidFill>
                <a:uFillTx/>
                <a:latin typeface="Arial"/>
              </a:rPr>
              <a:t>4-Les frais pris en charge par une entreprise à la place d‘une tierce personne sans lien avec l‘activité exercée.</a:t>
            </a:r>
            <a:endParaRPr b="0" lang="en-US" sz="1800" strike="noStrike" u="none">
              <a:solidFill>
                <a:srgbClr val="000000"/>
              </a:solidFill>
              <a:uFillTx/>
              <a:latin typeface="Arial"/>
            </a:endParaRPr>
          </a:p>
          <a:p>
            <a:pPr defTabSz="914400">
              <a:lnSpc>
                <a:spcPct val="100000"/>
              </a:lnSpc>
              <a:spcBef>
                <a:spcPts val="360"/>
              </a:spcBef>
            </a:pPr>
            <a:r>
              <a:rPr b="1" lang="fr-FR" sz="1800" strike="noStrike" u="none">
                <a:solidFill>
                  <a:srgbClr val="000000"/>
                </a:solidFill>
                <a:uFillTx/>
                <a:latin typeface="Arial"/>
              </a:rPr>
              <a:t>5-Les transactions, amendes, confiscations, pénalités, de quelle que nature que ce soit, mises à la charge des </a:t>
            </a:r>
            <a:r>
              <a:rPr b="1" lang="fr-FR" sz="1800" strike="noStrike" u="none">
                <a:solidFill>
                  <a:srgbClr val="c00000"/>
                </a:solidFill>
                <a:uFillTx/>
                <a:latin typeface="Arial"/>
              </a:rPr>
              <a:t>contrevenants aux dispositions légales</a:t>
            </a:r>
            <a:r>
              <a:rPr b="1" lang="fr-FR" sz="1800" strike="noStrike" u="none">
                <a:solidFill>
                  <a:srgbClr val="000000"/>
                </a:solidFill>
                <a:uFillTx/>
                <a:latin typeface="Arial"/>
              </a:rPr>
              <a:t>, ainsi que les </a:t>
            </a:r>
            <a:r>
              <a:rPr b="1" lang="fr-FR" sz="1800" strike="noStrike" u="none">
                <a:solidFill>
                  <a:srgbClr val="0070c0"/>
                </a:solidFill>
                <a:uFillTx/>
                <a:latin typeface="Arial"/>
              </a:rPr>
              <a:t>pénalités contractuelles lorsqu‘elles sont versées à des personnes non imposables en Algérie</a:t>
            </a:r>
            <a:r>
              <a:rPr b="1" lang="fr-FR" sz="1800" strike="noStrike" u="none">
                <a:solidFill>
                  <a:srgbClr val="000000"/>
                </a:solidFill>
                <a:uFillTx/>
                <a:latin typeface="Arial"/>
              </a:rPr>
              <a:t>;</a:t>
            </a:r>
            <a:endParaRPr b="0" lang="en-US" sz="1800" strike="noStrike" u="none">
              <a:solidFill>
                <a:srgbClr val="000000"/>
              </a:solidFill>
              <a:uFillTx/>
              <a:latin typeface="Arial"/>
            </a:endParaRPr>
          </a:p>
          <a:p>
            <a:pPr defTabSz="914400">
              <a:lnSpc>
                <a:spcPct val="100000"/>
              </a:lnSpc>
              <a:spcBef>
                <a:spcPts val="360"/>
              </a:spcBef>
            </a:pPr>
            <a:r>
              <a:rPr b="1" lang="fr-FR" sz="1800" strike="noStrike" u="none">
                <a:solidFill>
                  <a:srgbClr val="000000"/>
                </a:solidFill>
                <a:uFillTx/>
                <a:latin typeface="Arial"/>
              </a:rPr>
              <a:t>6-Taxes de formation et d’apprentissage</a:t>
            </a:r>
            <a:endParaRPr b="0" lang="en-US" sz="1800" strike="noStrike" u="none">
              <a:solidFill>
                <a:srgbClr val="000000"/>
              </a:solidFill>
              <a:uFillTx/>
              <a:latin typeface="Arial"/>
            </a:endParaRPr>
          </a:p>
          <a:p>
            <a:pPr defTabSz="914400">
              <a:lnSpc>
                <a:spcPct val="100000"/>
              </a:lnSpc>
              <a:spcBef>
                <a:spcPts val="360"/>
              </a:spcBef>
            </a:pPr>
            <a:r>
              <a:rPr b="1" lang="fr-FR" sz="1800" strike="noStrike" u="none">
                <a:solidFill>
                  <a:srgbClr val="000000"/>
                </a:solidFill>
                <a:uFillTx/>
                <a:latin typeface="Arial"/>
              </a:rPr>
              <a:t>7-TVS</a:t>
            </a:r>
            <a:endParaRPr b="0" lang="en-US" sz="1800" strike="noStrike" u="none">
              <a:solidFill>
                <a:srgbClr val="000000"/>
              </a:solidFill>
              <a:uFillTx/>
              <a:latin typeface="Arial"/>
            </a:endParaRPr>
          </a:p>
          <a:p>
            <a:pPr defTabSz="914400">
              <a:lnSpc>
                <a:spcPct val="100000"/>
              </a:lnSpc>
              <a:spcBef>
                <a:spcPts val="360"/>
              </a:spcBef>
            </a:pPr>
            <a:r>
              <a:rPr b="1" lang="fr-FR" sz="1800" strike="noStrike" u="none">
                <a:solidFill>
                  <a:srgbClr val="000000"/>
                </a:solidFill>
                <a:uFillTx/>
                <a:latin typeface="Arial"/>
              </a:rPr>
              <a:t>8-IBS (IE et ID)</a:t>
            </a:r>
            <a:endParaRPr b="0" lang="en-US" sz="1800" strike="noStrike" u="none">
              <a:solidFill>
                <a:srgbClr val="000000"/>
              </a:solidFill>
              <a:uFillTx/>
              <a:latin typeface="Arial"/>
            </a:endParaRPr>
          </a:p>
          <a:p>
            <a:pPr defTabSz="914400">
              <a:lnSpc>
                <a:spcPct val="100000"/>
              </a:lnSpc>
              <a:spcBef>
                <a:spcPts val="360"/>
              </a:spcBef>
            </a:pPr>
            <a:r>
              <a:rPr b="1" lang="fr-FR" sz="1800" strike="noStrike" u="none">
                <a:solidFill>
                  <a:srgbClr val="000000"/>
                </a:solidFill>
                <a:uFillTx/>
                <a:latin typeface="Arial"/>
              </a:rPr>
              <a:t>9-Charges ne remplissant pas les conditions fiscales de déductibilité (LF 2022: 04 conditions)</a:t>
            </a:r>
            <a:endParaRPr b="0" lang="en-US" sz="18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a:p>
            <a:pPr defTabSz="914400">
              <a:lnSpc>
                <a:spcPct val="100000"/>
              </a:lnSpc>
            </a:pPr>
            <a:r>
              <a:rPr b="1" lang="fr-FR" sz="2000" strike="noStrike" u="none">
                <a:solidFill>
                  <a:srgbClr val="000000"/>
                </a:solidFill>
                <a:uFillTx/>
                <a:latin typeface="Arial"/>
              </a:rPr>
              <a:t> </a:t>
            </a:r>
            <a:r>
              <a:rPr b="1" lang="fr-FR" sz="2000" strike="noStrike" u="none">
                <a:solidFill>
                  <a:srgbClr val="000000"/>
                </a:solidFill>
                <a:uFillTx/>
                <a:latin typeface="Calibri"/>
              </a:rPr>
              <a:t> </a:t>
            </a: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Rectangle 1"/>
          <p:cNvSpPr/>
          <p:nvPr/>
        </p:nvSpPr>
        <p:spPr>
          <a:xfrm>
            <a:off x="1523880" y="2035080"/>
            <a:ext cx="9143640" cy="2731680"/>
          </a:xfrm>
          <a:prstGeom prst="rect">
            <a:avLst/>
          </a:prstGeom>
          <a:noFill/>
          <a:ln w="0">
            <a:noFill/>
          </a:ln>
        </p:spPr>
        <p:style>
          <a:lnRef idx="0"/>
          <a:fillRef idx="0"/>
          <a:effectRef idx="0"/>
          <a:fontRef idx="minor"/>
        </p:style>
        <p:txBody>
          <a:bodyPr lIns="90000" rIns="90000" tIns="45000" bIns="45000" anchor="ctr">
            <a:spAutoFit/>
          </a:bodyPr>
          <a:p>
            <a:pPr algn="ctr" defTabSz="914400">
              <a:lnSpc>
                <a:spcPct val="100000"/>
              </a:lnSpc>
            </a:pP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algn="ctr" defTabSz="914400">
              <a:lnSpc>
                <a:spcPct val="100000"/>
              </a:lnSpc>
              <a:spcBef>
                <a:spcPts val="400"/>
              </a:spcBef>
            </a:pPr>
            <a:r>
              <a:rPr b="1" lang="fr-FR" sz="2000" strike="noStrike" u="none">
                <a:solidFill>
                  <a:srgbClr val="ff0000"/>
                </a:solidFill>
                <a:uFillTx/>
                <a:latin typeface="Arial"/>
              </a:rPr>
              <a:t>Les réintégrations :</a:t>
            </a: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defTabSz="914400">
              <a:lnSpc>
                <a:spcPct val="100000"/>
              </a:lnSpc>
              <a:spcBef>
                <a:spcPts val="400"/>
              </a:spcBef>
            </a:pPr>
            <a:r>
              <a:rPr b="0" lang="fr-FR" sz="2000" strike="noStrike" u="none">
                <a:solidFill>
                  <a:srgbClr val="000000"/>
                </a:solidFill>
                <a:uFillTx/>
                <a:latin typeface="Arial"/>
              </a:rPr>
              <a:t>	</a:t>
            </a:r>
            <a:r>
              <a:rPr b="1" lang="fr-FR" sz="2000" strike="noStrike" u="none">
                <a:solidFill>
                  <a:srgbClr val="0070c0"/>
                </a:solidFill>
                <a:uFillTx/>
                <a:latin typeface="Arial"/>
              </a:rPr>
              <a:t>II-Les charges excédant les seuils légaux </a:t>
            </a: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a:p>
            <a:pPr defTabSz="914400">
              <a:lnSpc>
                <a:spcPct val="100000"/>
              </a:lnSpc>
            </a:pPr>
            <a:r>
              <a:rPr b="1" lang="fr-FR" sz="2000" strike="noStrike" u="none">
                <a:solidFill>
                  <a:srgbClr val="000000"/>
                </a:solidFill>
                <a:uFillTx/>
                <a:latin typeface="Arial"/>
              </a:rPr>
              <a:t> </a:t>
            </a:r>
            <a:r>
              <a:rPr b="1" lang="fr-FR" sz="2000" strike="noStrike" u="none">
                <a:solidFill>
                  <a:srgbClr val="000000"/>
                </a:solidFill>
                <a:uFillTx/>
                <a:latin typeface="Calibri"/>
              </a:rPr>
              <a:t> </a:t>
            </a: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PlaceHolder 1"/>
          <p:cNvSpPr>
            <a:spLocks noGrp="1"/>
          </p:cNvSpPr>
          <p:nvPr>
            <p:ph type="title"/>
          </p:nvPr>
        </p:nvSpPr>
        <p:spPr>
          <a:xfrm>
            <a:off x="1523880" y="0"/>
            <a:ext cx="9143640" cy="490320"/>
          </a:xfrm>
          <a:prstGeom prst="rect">
            <a:avLst/>
          </a:prstGeom>
          <a:noFill/>
          <a:ln w="0">
            <a:noFill/>
          </a:ln>
        </p:spPr>
        <p:txBody>
          <a:bodyPr lIns="90000" rIns="90000" tIns="45000" bIns="45000" anchor="ctr">
            <a:normAutofit fontScale="25000" lnSpcReduction="19999"/>
          </a:bodyPr>
          <a:p>
            <a:pPr indent="0" algn="ctr">
              <a:lnSpc>
                <a:spcPct val="100000"/>
              </a:lnSpc>
              <a:buNone/>
            </a:pPr>
            <a:br>
              <a:rPr sz="2000"/>
            </a:br>
            <a:br>
              <a:rPr sz="2000"/>
            </a:br>
            <a:r>
              <a:rPr b="1" lang="fr-FR" sz="2000" strike="noStrike" u="none">
                <a:solidFill>
                  <a:srgbClr val="00b050"/>
                </a:solidFill>
                <a:uFillTx/>
                <a:latin typeface="Gill Sans MT"/>
              </a:rPr>
              <a:t>LF 2022: </a:t>
            </a:r>
            <a:r>
              <a:rPr b="1" lang="fr-FR" sz="2000" strike="noStrike" u="none">
                <a:solidFill>
                  <a:schemeClr val="dk2"/>
                </a:solidFill>
                <a:uFillTx/>
                <a:latin typeface="Gill Sans MT"/>
              </a:rPr>
              <a:t>Tableau synthétique de révision des </a:t>
            </a:r>
            <a:r>
              <a:rPr b="1" lang="fr-FR" sz="2000" strike="noStrike" u="none">
                <a:solidFill>
                  <a:srgbClr val="ff0000"/>
                </a:solidFill>
                <a:uFillTx/>
                <a:latin typeface="Gill Sans MT"/>
              </a:rPr>
              <a:t>seuils de déductibilité des charges</a:t>
            </a:r>
            <a:br>
              <a:rPr sz="2000"/>
            </a:br>
            <a:r>
              <a:rPr b="1" lang="fr-FR" sz="2000" strike="noStrike" u="none">
                <a:solidFill>
                  <a:schemeClr val="dk2"/>
                </a:solidFill>
                <a:uFillTx/>
                <a:latin typeface="Gill Sans MT"/>
              </a:rPr>
              <a:t> </a:t>
            </a:r>
            <a:br>
              <a:rPr sz="2000"/>
            </a:br>
            <a:endParaRPr b="0" lang="fr-FR" sz="2000" strike="noStrike" u="none">
              <a:solidFill>
                <a:schemeClr val="dk1"/>
              </a:solidFill>
              <a:uFillTx/>
              <a:latin typeface="Gill Sans MT"/>
            </a:endParaRPr>
          </a:p>
        </p:txBody>
      </p:sp>
      <p:graphicFrame>
        <p:nvGraphicFramePr>
          <p:cNvPr id="709" name="Espace réservé du contenu 3"/>
          <p:cNvGraphicFramePr/>
          <p:nvPr/>
        </p:nvGraphicFramePr>
        <p:xfrm>
          <a:off x="1544760" y="541440"/>
          <a:ext cx="8943480" cy="6055920"/>
        </p:xfrm>
        <a:graphic>
          <a:graphicData uri="http://schemas.openxmlformats.org/drawingml/2006/table">
            <a:tbl>
              <a:tblPr/>
              <a:tblGrid>
                <a:gridCol w="1978920"/>
                <a:gridCol w="2419200"/>
                <a:gridCol w="2213280"/>
                <a:gridCol w="2332080"/>
              </a:tblGrid>
              <a:tr h="865080">
                <a:tc gridSpan="2">
                  <a:txBody>
                    <a:bodyPr lIns="58320" rIns="58320" tIns="0" bIns="0" anchor="t">
                      <a:noAutofit/>
                    </a:bodyPr>
                    <a:p>
                      <a:pPr algn="ctr">
                        <a:lnSpc>
                          <a:spcPct val="115000"/>
                        </a:lnSpc>
                      </a:pPr>
                      <a:r>
                        <a:rPr b="1" lang="fr-FR" sz="2000" strike="noStrike" u="none">
                          <a:solidFill>
                            <a:srgbClr val="000000"/>
                          </a:solidFill>
                          <a:uFillTx/>
                          <a:latin typeface="Calibri"/>
                          <a:ea typeface="Calibri"/>
                        </a:rPr>
                        <a:t>Nature de la charge</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gn="ctr">
                        <a:lnSpc>
                          <a:spcPct val="115000"/>
                        </a:lnSpc>
                      </a:pPr>
                      <a:r>
                        <a:rPr b="1" lang="fr-FR" sz="2000" strike="noStrike" u="none">
                          <a:solidFill>
                            <a:srgbClr val="00b050"/>
                          </a:solidFill>
                          <a:uFillTx/>
                          <a:latin typeface="Calibri"/>
                          <a:ea typeface="Calibri"/>
                        </a:rPr>
                        <a:t>Anciens Seuils 2021</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1" lang="fr-FR" sz="2000" strike="noStrike" u="none">
                          <a:solidFill>
                            <a:srgbClr val="0070c0"/>
                          </a:solidFill>
                          <a:uFillTx/>
                          <a:latin typeface="Calibri"/>
                          <a:ea typeface="Calibri"/>
                        </a:rPr>
                        <a:t>Nouveaux Seuils 2022</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59360">
                <a:tc rowSpan="3">
                  <a:txBody>
                    <a:bodyPr lIns="58320" rIns="58320" tIns="0" bIns="0" anchor="t">
                      <a:noAutofit/>
                    </a:bodyPr>
                    <a:p>
                      <a:pPr algn="ctr">
                        <a:lnSpc>
                          <a:spcPct val="115000"/>
                        </a:lnSpc>
                      </a:pPr>
                      <a:r>
                        <a:rPr b="0" lang="fr-FR" sz="2000" strike="noStrike" u="none">
                          <a:solidFill>
                            <a:srgbClr val="000000"/>
                          </a:solidFill>
                          <a:uFillTx/>
                          <a:latin typeface="Calibri"/>
                          <a:ea typeface="Calibri"/>
                        </a:rPr>
                        <a:t> </a:t>
                      </a:r>
                      <a:endParaRPr b="0" lang="en-US" sz="2000" strike="noStrike" u="none">
                        <a:solidFill>
                          <a:srgbClr val="000000"/>
                        </a:solidFill>
                        <a:uFillTx/>
                        <a:latin typeface="Arial"/>
                      </a:endParaRPr>
                    </a:p>
                    <a:p>
                      <a:pPr algn="ctr">
                        <a:lnSpc>
                          <a:spcPct val="115000"/>
                        </a:lnSpc>
                      </a:pPr>
                      <a:r>
                        <a:rPr b="0" lang="fr-FR" sz="2000" strike="noStrike" u="none">
                          <a:solidFill>
                            <a:srgbClr val="000000"/>
                          </a:solidFill>
                          <a:uFillTx/>
                          <a:latin typeface="Calibri"/>
                          <a:ea typeface="Calibri"/>
                        </a:rPr>
                        <a:t>Véhicules de tourisme</a:t>
                      </a:r>
                      <a:endParaRPr b="0" lang="en-US" sz="2000" strike="noStrike" u="none">
                        <a:solidFill>
                          <a:srgbClr val="000000"/>
                        </a:solidFill>
                        <a:uFillTx/>
                        <a:latin typeface="Arial"/>
                      </a:endParaRPr>
                    </a:p>
                    <a:p>
                      <a:pPr algn="ctr">
                        <a:lnSpc>
                          <a:spcPct val="115000"/>
                        </a:lnSpc>
                      </a:pPr>
                      <a:r>
                        <a:rPr b="0" lang="fr-FR" sz="2000" strike="noStrike" u="none">
                          <a:solidFill>
                            <a:srgbClr val="000000"/>
                          </a:solidFill>
                          <a:uFillTx/>
                          <a:latin typeface="Calibri"/>
                          <a:ea typeface="Calibri"/>
                        </a:rPr>
                        <a:t> </a:t>
                      </a:r>
                      <a:endParaRPr b="0" lang="en-US" sz="2000" strike="noStrike" u="none">
                        <a:solidFill>
                          <a:srgbClr val="000000"/>
                        </a:solidFill>
                        <a:uFillTx/>
                        <a:latin typeface="Arial"/>
                      </a:endParaRPr>
                    </a:p>
                    <a:p>
                      <a:pPr algn="ctr">
                        <a:lnSpc>
                          <a:spcPct val="115000"/>
                        </a:lnSpc>
                      </a:pPr>
                      <a:r>
                        <a:rPr b="0" lang="fr-FR" sz="2000" strike="noStrike" u="none">
                          <a:solidFill>
                            <a:srgbClr val="000000"/>
                          </a:solidFill>
                          <a:uFillTx/>
                          <a:latin typeface="Calibri"/>
                          <a:ea typeface="Calibri"/>
                        </a:rPr>
                        <a:t> </a:t>
                      </a:r>
                      <a:endParaRPr b="0" lang="en-US" sz="2000" strike="noStrike" u="none">
                        <a:solidFill>
                          <a:srgbClr val="000000"/>
                        </a:solidFill>
                        <a:uFillTx/>
                        <a:latin typeface="Arial"/>
                      </a:endParaRPr>
                    </a:p>
                    <a:p>
                      <a:pPr algn="ctr">
                        <a:lnSpc>
                          <a:spcPct val="115000"/>
                        </a:lnSpc>
                      </a:pPr>
                      <a:r>
                        <a:rPr b="0" lang="fr-FR" sz="2000" strike="noStrike" u="none">
                          <a:solidFill>
                            <a:srgbClr val="000000"/>
                          </a:solidFill>
                          <a:uFillTx/>
                          <a:latin typeface="Calibri"/>
                          <a:ea typeface="Calibri"/>
                        </a:rPr>
                        <a:t> </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0" lang="fr-FR" sz="2000" strike="noStrike" u="none">
                          <a:solidFill>
                            <a:srgbClr val="000000"/>
                          </a:solidFill>
                          <a:uFillTx/>
                          <a:latin typeface="Calibri"/>
                          <a:ea typeface="Calibri"/>
                        </a:rPr>
                        <a:t>1-Amortissement</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2000" strike="noStrike" u="none">
                          <a:solidFill>
                            <a:srgbClr val="00b050"/>
                          </a:solidFill>
                          <a:uFillTx/>
                          <a:latin typeface="Calibri"/>
                          <a:ea typeface="Calibri"/>
                        </a:rPr>
                        <a:t>1.000.000 DA/an </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2000" strike="noStrike" u="none">
                          <a:solidFill>
                            <a:srgbClr val="0070c0"/>
                          </a:solidFill>
                          <a:uFillTx/>
                          <a:latin typeface="Calibri"/>
                          <a:ea typeface="Calibri"/>
                        </a:rPr>
                        <a:t>3.000.000 DA</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1297440">
                <a:tc v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gn="ctr">
                        <a:lnSpc>
                          <a:spcPct val="115000"/>
                        </a:lnSpc>
                      </a:pPr>
                      <a:r>
                        <a:rPr b="0" lang="fr-FR" sz="2000" strike="noStrike" u="none">
                          <a:solidFill>
                            <a:srgbClr val="000000"/>
                          </a:solidFill>
                          <a:uFillTx/>
                          <a:latin typeface="Calibri"/>
                          <a:ea typeface="Calibri"/>
                        </a:rPr>
                        <a:t>2-Entretien et réparation</a:t>
                      </a:r>
                      <a:endParaRPr b="0" lang="en-US" sz="2000" strike="noStrike" u="none">
                        <a:solidFill>
                          <a:srgbClr val="000000"/>
                        </a:solidFill>
                        <a:uFillTx/>
                        <a:latin typeface="Arial"/>
                      </a:endParaRPr>
                    </a:p>
                    <a:p>
                      <a:pPr algn="ctr">
                        <a:lnSpc>
                          <a:spcPct val="115000"/>
                        </a:lnSpc>
                      </a:pPr>
                      <a:r>
                        <a:rPr b="0" lang="fr-FR" sz="2000" strike="noStrike" u="none">
                          <a:solidFill>
                            <a:srgbClr val="000000"/>
                          </a:solidFill>
                          <a:uFillTx/>
                          <a:latin typeface="Calibri"/>
                          <a:ea typeface="Calibri"/>
                        </a:rPr>
                        <a:t> </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2000" strike="noStrike" u="none">
                          <a:solidFill>
                            <a:srgbClr val="00b050"/>
                          </a:solidFill>
                          <a:uFillTx/>
                          <a:latin typeface="Calibri"/>
                          <a:ea typeface="Calibri"/>
                        </a:rPr>
                        <a:t>Non déductibles</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2000" strike="noStrike" u="none">
                          <a:solidFill>
                            <a:srgbClr val="0070c0"/>
                          </a:solidFill>
                          <a:uFillTx/>
                          <a:latin typeface="Calibri"/>
                          <a:ea typeface="Calibri"/>
                        </a:rPr>
                        <a:t>20.000 DA –véhicule/an</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838080">
                <a:tc v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gn="ctr">
                        <a:lnSpc>
                          <a:spcPct val="115000"/>
                        </a:lnSpc>
                      </a:pPr>
                      <a:r>
                        <a:rPr b="0" lang="fr-FR" sz="2000" strike="noStrike" u="none">
                          <a:solidFill>
                            <a:srgbClr val="000000"/>
                          </a:solidFill>
                          <a:uFillTx/>
                          <a:latin typeface="Calibri"/>
                          <a:ea typeface="Calibri"/>
                        </a:rPr>
                        <a:t>3-Loyers</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2000" strike="noStrike" u="none">
                          <a:solidFill>
                            <a:srgbClr val="00b050"/>
                          </a:solidFill>
                          <a:uFillTx/>
                          <a:latin typeface="Calibri"/>
                          <a:ea typeface="Calibri"/>
                        </a:rPr>
                        <a:t>Non déductibles</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2000" strike="noStrike" u="none">
                          <a:solidFill>
                            <a:srgbClr val="0070c0"/>
                          </a:solidFill>
                          <a:uFillTx/>
                          <a:latin typeface="Calibri"/>
                          <a:ea typeface="Calibri"/>
                        </a:rPr>
                        <a:t>200.000 DA/an</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865080">
                <a:tc gridSpan="2">
                  <a:txBody>
                    <a:bodyPr lIns="58320" rIns="58320" tIns="0" bIns="0" anchor="t">
                      <a:noAutofit/>
                    </a:bodyPr>
                    <a:p>
                      <a:pPr algn="ctr">
                        <a:lnSpc>
                          <a:spcPct val="115000"/>
                        </a:lnSpc>
                      </a:pPr>
                      <a:r>
                        <a:rPr b="0" lang="fr-FR" sz="2000" strike="noStrike" u="none">
                          <a:solidFill>
                            <a:srgbClr val="000000"/>
                          </a:solidFill>
                          <a:uFillTx/>
                          <a:latin typeface="Calibri"/>
                          <a:ea typeface="Calibri"/>
                        </a:rPr>
                        <a:t>4-Cadeaux publicitaires</a:t>
                      </a:r>
                      <a:endParaRPr b="0" lang="en-US" sz="2000" strike="noStrike" u="none">
                        <a:solidFill>
                          <a:srgbClr val="000000"/>
                        </a:solidFill>
                        <a:uFillTx/>
                        <a:latin typeface="Arial"/>
                      </a:endParaRPr>
                    </a:p>
                    <a:p>
                      <a:pPr algn="ctr">
                        <a:lnSpc>
                          <a:spcPct val="115000"/>
                        </a:lnSpc>
                      </a:pPr>
                      <a:r>
                        <a:rPr b="0" lang="fr-FR" sz="2000" strike="noStrike" u="none">
                          <a:solidFill>
                            <a:srgbClr val="000000"/>
                          </a:solidFill>
                          <a:uFillTx/>
                          <a:latin typeface="Calibri"/>
                          <a:ea typeface="Calibri"/>
                        </a:rPr>
                        <a:t> </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nSpc>
                          <a:spcPct val="115000"/>
                        </a:lnSpc>
                      </a:pPr>
                      <a:r>
                        <a:rPr b="1" lang="fr-FR" sz="2000" strike="noStrike" u="none">
                          <a:solidFill>
                            <a:srgbClr val="00b050"/>
                          </a:solidFill>
                          <a:uFillTx/>
                          <a:latin typeface="Calibri"/>
                          <a:ea typeface="Calibri"/>
                        </a:rPr>
                        <a:t>500 DA/ unité</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2000" strike="noStrike" u="none">
                          <a:solidFill>
                            <a:srgbClr val="0070c0"/>
                          </a:solidFill>
                          <a:uFillTx/>
                          <a:latin typeface="Calibri"/>
                          <a:ea typeface="Calibri"/>
                        </a:rPr>
                        <a:t>1.000 DA/unité – max 500.000 DA/an</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865080">
                <a:tc gridSpan="2">
                  <a:txBody>
                    <a:bodyPr lIns="58320" rIns="58320" tIns="0" bIns="0" anchor="t">
                      <a:noAutofit/>
                    </a:bodyPr>
                    <a:p>
                      <a:pPr algn="ctr">
                        <a:lnSpc>
                          <a:spcPct val="115000"/>
                        </a:lnSpc>
                      </a:pPr>
                      <a:r>
                        <a:rPr b="0" lang="fr-FR" sz="2000" strike="noStrike" u="none">
                          <a:solidFill>
                            <a:srgbClr val="000000"/>
                          </a:solidFill>
                          <a:uFillTx/>
                          <a:latin typeface="Calibri"/>
                          <a:ea typeface="Calibri"/>
                        </a:rPr>
                        <a:t>5-Dons à caractère humanitaire</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nSpc>
                          <a:spcPct val="115000"/>
                        </a:lnSpc>
                      </a:pPr>
                      <a:r>
                        <a:rPr b="1" lang="fr-FR" sz="2000" strike="noStrike" u="none">
                          <a:solidFill>
                            <a:srgbClr val="00b050"/>
                          </a:solidFill>
                          <a:uFillTx/>
                          <a:latin typeface="Calibri"/>
                          <a:ea typeface="Calibri"/>
                        </a:rPr>
                        <a:t>2.000.000 DA/an</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2000" strike="noStrike" u="none">
                          <a:solidFill>
                            <a:srgbClr val="0070c0"/>
                          </a:solidFill>
                          <a:uFillTx/>
                          <a:latin typeface="Calibri"/>
                          <a:ea typeface="Calibri"/>
                        </a:rPr>
                        <a:t>4.000.000 DA/an</a:t>
                      </a:r>
                      <a:endParaRPr b="0" lang="en-US" sz="2000" strike="noStrike" u="none">
                        <a:solidFill>
                          <a:srgbClr val="000000"/>
                        </a:solidFill>
                        <a:uFillTx/>
                        <a:latin typeface="Arial"/>
                      </a:endParaRPr>
                    </a:p>
                    <a:p>
                      <a:pPr>
                        <a:lnSpc>
                          <a:spcPct val="115000"/>
                        </a:lnSpc>
                      </a:pPr>
                      <a:r>
                        <a:rPr b="1" lang="fr-FR" sz="2000" strike="noStrike" u="none">
                          <a:solidFill>
                            <a:srgbClr val="0070c0"/>
                          </a:solidFill>
                          <a:uFillTx/>
                          <a:latin typeface="Calibri"/>
                          <a:ea typeface="Calibri"/>
                        </a:rPr>
                        <a:t> </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865080">
                <a:tc gridSpan="2">
                  <a:txBody>
                    <a:bodyPr lIns="58320" rIns="58320" tIns="0" bIns="0" anchor="t">
                      <a:noAutofit/>
                    </a:bodyPr>
                    <a:p>
                      <a:pPr algn="ctr">
                        <a:lnSpc>
                          <a:spcPct val="115000"/>
                        </a:lnSpc>
                      </a:pPr>
                      <a:r>
                        <a:rPr b="0" lang="fr-FR" sz="2000" strike="noStrike" u="none">
                          <a:solidFill>
                            <a:srgbClr val="000000"/>
                          </a:solidFill>
                          <a:uFillTx/>
                          <a:latin typeface="Calibri"/>
                          <a:ea typeface="Calibri"/>
                        </a:rPr>
                        <a:t>6-Montant de faible valeur d’actifs immobilisés</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nSpc>
                          <a:spcPct val="115000"/>
                        </a:lnSpc>
                      </a:pPr>
                      <a:r>
                        <a:rPr b="1" lang="fr-FR" sz="2000" strike="noStrike" u="none">
                          <a:solidFill>
                            <a:srgbClr val="00b050"/>
                          </a:solidFill>
                          <a:uFillTx/>
                          <a:latin typeface="Calibri"/>
                          <a:ea typeface="Calibri"/>
                        </a:rPr>
                        <a:t>30.000 DA/bien</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2000" strike="noStrike" u="none">
                          <a:solidFill>
                            <a:srgbClr val="0070c0"/>
                          </a:solidFill>
                          <a:uFillTx/>
                          <a:latin typeface="Calibri"/>
                          <a:ea typeface="Calibri"/>
                        </a:rPr>
                        <a:t>60.000 DA/bien</a:t>
                      </a:r>
                      <a:endParaRPr b="0" lang="en-US" sz="20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PlaceHolder 1"/>
          <p:cNvSpPr>
            <a:spLocks noGrp="1"/>
          </p:cNvSpPr>
          <p:nvPr>
            <p:ph/>
          </p:nvPr>
        </p:nvSpPr>
        <p:spPr>
          <a:xfrm>
            <a:off x="244800" y="107640"/>
            <a:ext cx="11680920" cy="6613200"/>
          </a:xfrm>
          <a:prstGeom prst="rect">
            <a:avLst/>
          </a:prstGeom>
          <a:solidFill>
            <a:schemeClr val="lt1"/>
          </a:solidFill>
          <a:ln cap="rnd" w="19080">
            <a:solidFill>
              <a:schemeClr val="accent1"/>
            </a:solidFill>
            <a:round/>
          </a:ln>
        </p:spPr>
        <p:txBody>
          <a:bodyPr lIns="91440" rIns="91440" tIns="45720" bIns="45720" anchor="t">
            <a:noAutofit/>
          </a:bodyPr>
          <a:p>
            <a:pPr indent="0" algn="ctr" defTabSz="457200">
              <a:lnSpc>
                <a:spcPct val="100000"/>
              </a:lnSpc>
              <a:spcBef>
                <a:spcPts val="1001"/>
              </a:spcBef>
              <a:buNone/>
              <a:tabLst>
                <a:tab algn="l" pos="0"/>
              </a:tabLst>
            </a:pPr>
            <a:r>
              <a:rPr b="1" lang="fr-FR" sz="2000" strike="noStrike" u="none">
                <a:solidFill>
                  <a:schemeClr val="dk1"/>
                </a:solidFill>
                <a:uFillTx/>
                <a:latin typeface="Trebuchet MS"/>
              </a:rPr>
              <a:t>Liste des tableaux annexes à la LF</a:t>
            </a:r>
            <a:r>
              <a:rPr b="0" lang="fr-FR" sz="2000" strike="noStrike" u="none">
                <a:solidFill>
                  <a:schemeClr val="dk1"/>
                </a:solidFill>
                <a:uFillTx/>
                <a:latin typeface="Trebuchet MS"/>
              </a:rPr>
              <a:t>	</a:t>
            </a:r>
            <a:endParaRPr b="0" lang="fr-FR" sz="20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0" lang="fr-FR" sz="1800" strike="noStrike" u="none">
                <a:solidFill>
                  <a:schemeClr val="dk1"/>
                </a:solidFill>
                <a:uFillTx/>
                <a:latin typeface="Trebuchet MS"/>
              </a:rPr>
              <a:t>	</a:t>
            </a:r>
            <a:endParaRPr b="0" lang="fr-FR" sz="18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1" lang="fr-FR" sz="1800" strike="noStrike" u="none">
                <a:solidFill>
                  <a:srgbClr val="0070c0"/>
                </a:solidFill>
                <a:uFillTx/>
                <a:latin typeface="Trebuchet MS"/>
              </a:rPr>
              <a:t>	</a:t>
            </a:r>
            <a:r>
              <a:rPr b="1" lang="fr-FR" sz="1800" strike="noStrike" u="none">
                <a:solidFill>
                  <a:srgbClr val="0070c0"/>
                </a:solidFill>
                <a:uFillTx/>
                <a:latin typeface="Trebuchet MS"/>
              </a:rPr>
              <a:t>Les LF antérieures contenaient 03 tab annexes: </a:t>
            </a:r>
            <a:endParaRPr b="0" lang="fr-FR" sz="18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1" lang="fr-FR" sz="1800" strike="noStrike" u="none">
                <a:solidFill>
                  <a:srgbClr val="00b050"/>
                </a:solidFill>
                <a:uFillTx/>
                <a:latin typeface="Trebuchet MS"/>
              </a:rPr>
              <a:t>-Etat A: </a:t>
            </a:r>
            <a:r>
              <a:rPr b="0" lang="fr-FR" sz="1800" strike="noStrike" u="none">
                <a:solidFill>
                  <a:schemeClr val="dk1"/>
                </a:solidFill>
                <a:uFillTx/>
                <a:latin typeface="Trebuchet MS"/>
              </a:rPr>
              <a:t>recettes </a:t>
            </a:r>
            <a:endParaRPr b="0" lang="fr-FR" sz="18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1" lang="fr-FR" sz="1800" strike="noStrike" u="none">
                <a:solidFill>
                  <a:srgbClr val="00b050"/>
                </a:solidFill>
                <a:uFillTx/>
                <a:latin typeface="Trebuchet MS"/>
              </a:rPr>
              <a:t>-Etat B: </a:t>
            </a:r>
            <a:r>
              <a:rPr b="0" lang="fr-FR" sz="1800" strike="noStrike" u="none">
                <a:solidFill>
                  <a:schemeClr val="dk1"/>
                </a:solidFill>
                <a:uFillTx/>
                <a:latin typeface="Trebuchet MS"/>
              </a:rPr>
              <a:t>dépenses de fonctionnement  </a:t>
            </a:r>
            <a:endParaRPr b="0" lang="fr-FR" sz="18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1" lang="fr-FR" sz="1800" strike="noStrike" u="none">
                <a:solidFill>
                  <a:srgbClr val="00b050"/>
                </a:solidFill>
                <a:uFillTx/>
                <a:latin typeface="Trebuchet MS"/>
              </a:rPr>
              <a:t>-Etat C: </a:t>
            </a:r>
            <a:r>
              <a:rPr b="0" lang="fr-FR" sz="1800" strike="noStrike" u="none">
                <a:solidFill>
                  <a:schemeClr val="dk1"/>
                </a:solidFill>
                <a:uFillTx/>
                <a:latin typeface="Trebuchet MS"/>
              </a:rPr>
              <a:t>dépenses d’équipement</a:t>
            </a:r>
            <a:endParaRPr b="0" lang="fr-FR" sz="18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0" lang="fr-FR" sz="2000" strike="noStrike" u="none">
                <a:solidFill>
                  <a:schemeClr val="dk1"/>
                </a:solidFill>
                <a:uFillTx/>
                <a:latin typeface="Trebuchet MS"/>
              </a:rPr>
              <a:t>	</a:t>
            </a:r>
            <a:endParaRPr b="0" lang="fr-FR" sz="20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0" lang="fr-FR" sz="2000" strike="noStrike" u="none">
                <a:solidFill>
                  <a:schemeClr val="dk1"/>
                </a:solidFill>
                <a:uFillTx/>
                <a:latin typeface="Trebuchet MS"/>
              </a:rPr>
              <a:t>	</a:t>
            </a:r>
            <a:r>
              <a:rPr b="0" lang="fr-FR" sz="2000" strike="noStrike" u="none">
                <a:solidFill>
                  <a:schemeClr val="dk1"/>
                </a:solidFill>
                <a:uFillTx/>
                <a:latin typeface="Trebuchet MS"/>
              </a:rPr>
              <a:t>A partir de </a:t>
            </a:r>
            <a:r>
              <a:rPr b="1" lang="fr-FR" sz="2000" strike="noStrike" u="none">
                <a:solidFill>
                  <a:srgbClr val="00b050"/>
                </a:solidFill>
                <a:uFillTx/>
                <a:latin typeface="Trebuchet MS"/>
              </a:rPr>
              <a:t>2023, la LF prévoit 08 tab annexes:</a:t>
            </a:r>
            <a:endParaRPr b="0" lang="fr-FR" sz="2000" strike="noStrike" u="none">
              <a:solidFill>
                <a:schemeClr val="dk1">
                  <a:lumMod val="75000"/>
                  <a:lumOff val="25000"/>
                </a:schemeClr>
              </a:solidFill>
              <a:uFillTx/>
              <a:latin typeface="Trebuchet MS"/>
            </a:endParaRPr>
          </a:p>
          <a:p>
            <a:pPr defTabSz="457200">
              <a:lnSpc>
                <a:spcPct val="100000"/>
              </a:lnSpc>
              <a:spcBef>
                <a:spcPts val="1001"/>
              </a:spcBef>
              <a:buClr>
                <a:srgbClr val="e48312"/>
              </a:buClr>
              <a:buSzPct val="80000"/>
              <a:buFont typeface="Wingdings 3" charset="2"/>
              <a:buChar char="-"/>
              <a:tabLst>
                <a:tab algn="l" pos="0"/>
              </a:tabLst>
            </a:pPr>
            <a:r>
              <a:rPr b="1" lang="fr-FR" sz="2000" strike="noStrike" u="none">
                <a:solidFill>
                  <a:srgbClr val="0070c0"/>
                </a:solidFill>
                <a:uFillTx/>
                <a:latin typeface="Trebuchet MS"/>
              </a:rPr>
              <a:t>Annexe A-catégories des recettes</a:t>
            </a:r>
            <a:endParaRPr b="0" lang="fr-FR" sz="2000" strike="noStrike" u="none">
              <a:solidFill>
                <a:schemeClr val="dk1">
                  <a:lumMod val="75000"/>
                  <a:lumOff val="25000"/>
                </a:schemeClr>
              </a:solidFill>
              <a:uFillTx/>
              <a:latin typeface="Trebuchet MS"/>
            </a:endParaRPr>
          </a:p>
          <a:p>
            <a:pPr defTabSz="457200">
              <a:lnSpc>
                <a:spcPct val="100000"/>
              </a:lnSpc>
              <a:spcBef>
                <a:spcPts val="1001"/>
              </a:spcBef>
              <a:buClr>
                <a:srgbClr val="e48312"/>
              </a:buClr>
              <a:buSzPct val="80000"/>
              <a:buFont typeface="Wingdings 3" charset="2"/>
              <a:buChar char="-"/>
              <a:tabLst>
                <a:tab algn="l" pos="0"/>
              </a:tabLst>
            </a:pPr>
            <a:r>
              <a:rPr b="1" lang="fr-FR" sz="2000" strike="noStrike" u="none">
                <a:solidFill>
                  <a:srgbClr val="0070c0"/>
                </a:solidFill>
                <a:uFillTx/>
                <a:latin typeface="Trebuchet MS"/>
              </a:rPr>
              <a:t>Annexe B-dépenses par ministère et par programme</a:t>
            </a:r>
            <a:endParaRPr b="0" lang="fr-FR" sz="2000" strike="noStrike" u="none">
              <a:solidFill>
                <a:schemeClr val="dk1">
                  <a:lumMod val="75000"/>
                  <a:lumOff val="25000"/>
                </a:schemeClr>
              </a:solidFill>
              <a:uFillTx/>
              <a:latin typeface="Trebuchet MS"/>
            </a:endParaRPr>
          </a:p>
          <a:p>
            <a:pPr defTabSz="457200">
              <a:lnSpc>
                <a:spcPct val="100000"/>
              </a:lnSpc>
              <a:spcBef>
                <a:spcPts val="1001"/>
              </a:spcBef>
              <a:buClr>
                <a:srgbClr val="e48312"/>
              </a:buClr>
              <a:buSzPct val="80000"/>
              <a:buFont typeface="Wingdings 3" charset="2"/>
              <a:buChar char="-"/>
              <a:tabLst>
                <a:tab algn="l" pos="0"/>
              </a:tabLst>
            </a:pPr>
            <a:r>
              <a:rPr b="1" lang="fr-FR" sz="2000" strike="noStrike" u="none">
                <a:solidFill>
                  <a:srgbClr val="0070c0"/>
                </a:solidFill>
                <a:uFillTx/>
                <a:latin typeface="Trebuchet MS"/>
              </a:rPr>
              <a:t>Annexe C-liste et contenu des CAS </a:t>
            </a:r>
            <a:endParaRPr b="0" lang="fr-FR" sz="20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1" lang="fr-FR" sz="2000" strike="noStrike" u="none">
                <a:solidFill>
                  <a:srgbClr val="0070c0"/>
                </a:solidFill>
                <a:uFillTx/>
                <a:latin typeface="Trebuchet MS"/>
              </a:rPr>
              <a:t>-Annexe D-Equilibre budgétaire, financier et économique</a:t>
            </a:r>
            <a:endParaRPr b="0" lang="fr-FR" sz="20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1" lang="fr-FR" sz="2000" strike="noStrike" u="none">
                <a:solidFill>
                  <a:srgbClr val="0070c0"/>
                </a:solidFill>
                <a:uFillTx/>
                <a:latin typeface="Trebuchet MS"/>
              </a:rPr>
              <a:t>-Annexe E-liste des impôts et taxes affectés aux CL </a:t>
            </a:r>
            <a:endParaRPr b="0" lang="fr-FR" sz="20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1" lang="fr-FR" sz="2000" strike="noStrike" u="none">
                <a:solidFill>
                  <a:srgbClr val="0070c0"/>
                </a:solidFill>
                <a:uFillTx/>
                <a:latin typeface="Trebuchet MS"/>
              </a:rPr>
              <a:t>Annexe F-liste et affectation des taxes parafiscales</a:t>
            </a:r>
            <a:endParaRPr b="0" lang="fr-FR" sz="2000" strike="noStrike" u="none">
              <a:solidFill>
                <a:schemeClr val="dk1">
                  <a:lumMod val="75000"/>
                  <a:lumOff val="25000"/>
                </a:schemeClr>
              </a:solidFill>
              <a:uFillTx/>
              <a:latin typeface="Trebuchet MS"/>
            </a:endParaRPr>
          </a:p>
          <a:p>
            <a:pPr defTabSz="457200">
              <a:lnSpc>
                <a:spcPct val="100000"/>
              </a:lnSpc>
              <a:spcBef>
                <a:spcPts val="1001"/>
              </a:spcBef>
              <a:buClr>
                <a:srgbClr val="e48312"/>
              </a:buClr>
              <a:buSzPct val="80000"/>
              <a:buFont typeface="Wingdings 3" charset="2"/>
              <a:buChar char="-"/>
              <a:tabLst>
                <a:tab algn="l" pos="0"/>
              </a:tabLst>
            </a:pPr>
            <a:r>
              <a:rPr b="1" lang="fr-FR" sz="2000" strike="noStrike" u="none">
                <a:solidFill>
                  <a:srgbClr val="0070c0"/>
                </a:solidFill>
                <a:uFillTx/>
                <a:latin typeface="Trebuchet MS"/>
              </a:rPr>
              <a:t>Annexe G-prélèvements sociaux par organisme </a:t>
            </a:r>
            <a:endParaRPr b="0" lang="fr-FR" sz="2000" strike="noStrike" u="none">
              <a:solidFill>
                <a:schemeClr val="dk1">
                  <a:lumMod val="75000"/>
                  <a:lumOff val="25000"/>
                </a:schemeClr>
              </a:solidFill>
              <a:uFillTx/>
              <a:latin typeface="Trebuchet MS"/>
            </a:endParaRPr>
          </a:p>
          <a:p>
            <a:pPr defTabSz="457200">
              <a:lnSpc>
                <a:spcPct val="100000"/>
              </a:lnSpc>
              <a:spcBef>
                <a:spcPts val="1001"/>
              </a:spcBef>
              <a:buClr>
                <a:srgbClr val="e48312"/>
              </a:buClr>
              <a:buSzPct val="80000"/>
              <a:buFont typeface="Wingdings 3" charset="2"/>
              <a:buChar char="-"/>
              <a:tabLst>
                <a:tab algn="l" pos="0"/>
              </a:tabLst>
            </a:pPr>
            <a:r>
              <a:rPr b="1" lang="fr-FR" sz="2000" strike="noStrike" u="none">
                <a:solidFill>
                  <a:srgbClr val="0070c0"/>
                </a:solidFill>
                <a:uFillTx/>
                <a:latin typeface="Trebuchet MS"/>
              </a:rPr>
              <a:t>Annexe H- liste et montants des dépenses implicites</a:t>
            </a:r>
            <a:endParaRPr b="0" lang="fr-FR" sz="20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endParaRPr b="0" lang="fr-FR" sz="20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r>
              <a:rPr b="1" lang="fr-FR" sz="2000" strike="noStrike" u="none">
                <a:solidFill>
                  <a:srgbClr val="0070c0"/>
                </a:solidFill>
                <a:uFillTx/>
                <a:latin typeface="Trebuchet MS"/>
              </a:rPr>
              <a:t> </a:t>
            </a:r>
            <a:r>
              <a:rPr b="1" lang="fr-FR" sz="2000" strike="noStrike" u="none">
                <a:solidFill>
                  <a:schemeClr val="dk1"/>
                </a:solidFill>
                <a:uFillTx/>
                <a:latin typeface="Trebuchet MS"/>
              </a:rPr>
              <a:t>NB: nombre de pages consacrées aux tableaux chiffrés:  21 sur 64, soit 30%</a:t>
            </a:r>
            <a:endParaRPr b="0" lang="fr-FR" sz="2000" strike="noStrike" u="none">
              <a:solidFill>
                <a:schemeClr val="dk1">
                  <a:lumMod val="75000"/>
                  <a:lumOff val="25000"/>
                </a:schemeClr>
              </a:solidFill>
              <a:uFillTx/>
              <a:latin typeface="Trebuchet MS"/>
            </a:endParaRPr>
          </a:p>
          <a:p>
            <a:pPr indent="0" defTabSz="457200">
              <a:lnSpc>
                <a:spcPct val="100000"/>
              </a:lnSpc>
              <a:spcBef>
                <a:spcPts val="1001"/>
              </a:spcBef>
              <a:buNone/>
              <a:tabLst>
                <a:tab algn="l" pos="0"/>
              </a:tabLst>
            </a:pPr>
            <a:endParaRPr b="0" lang="fr-FR" sz="2000" strike="noStrike" u="none">
              <a:solidFill>
                <a:schemeClr val="dk1">
                  <a:lumMod val="75000"/>
                  <a:lumOff val="25000"/>
                </a:schemeClr>
              </a:solidFill>
              <a:uFillTx/>
              <a:latin typeface="Trebuchet MS"/>
            </a:endParaRPr>
          </a:p>
          <a:p>
            <a:pPr marL="343080" indent="-343080" defTabSz="457200">
              <a:lnSpc>
                <a:spcPct val="100000"/>
              </a:lnSpc>
              <a:spcBef>
                <a:spcPts val="1001"/>
              </a:spcBef>
              <a:buNone/>
              <a:tabLst>
                <a:tab algn="l" pos="0"/>
              </a:tabLst>
            </a:pPr>
            <a:endParaRPr b="0" lang="fr-FR" sz="2000" strike="noStrike" u="none">
              <a:solidFill>
                <a:schemeClr val="dk1">
                  <a:lumMod val="75000"/>
                  <a:lumOff val="25000"/>
                </a:schemeClr>
              </a:solidFill>
              <a:uFillTx/>
              <a:latin typeface="Trebuchet MS"/>
            </a:endParaRPr>
          </a:p>
          <a:p>
            <a:pPr marL="343080" indent="-343080" defTabSz="457200">
              <a:lnSpc>
                <a:spcPct val="100000"/>
              </a:lnSpc>
              <a:spcBef>
                <a:spcPts val="1001"/>
              </a:spcBef>
              <a:buNone/>
              <a:tabLst>
                <a:tab algn="l" pos="0"/>
              </a:tabLst>
            </a:pPr>
            <a:endParaRPr b="0" lang="fr-FR" sz="2000" strike="noStrike" u="none">
              <a:solidFill>
                <a:schemeClr val="dk1">
                  <a:lumMod val="75000"/>
                  <a:lumOff val="25000"/>
                </a:schemeClr>
              </a:solidFill>
              <a:uFillTx/>
              <a:latin typeface="Trebuchet MS"/>
            </a:endParaRPr>
          </a:p>
        </p:txBody>
      </p:sp>
      <p:sp>
        <p:nvSpPr>
          <p:cNvPr id="613" name="PlaceHolder 2"/>
          <p:cNvSpPr>
            <a:spLocks noGrp="1"/>
          </p:cNvSpPr>
          <p:nvPr>
            <p:ph type="sldNum" idx="159"/>
          </p:nvPr>
        </p:nvSpPr>
        <p:spPr>
          <a:xfrm>
            <a:off x="8590680" y="6041520"/>
            <a:ext cx="682920" cy="364680"/>
          </a:xfrm>
          <a:prstGeom prst="rect">
            <a:avLst/>
          </a:prstGeom>
          <a:noFill/>
          <a:ln w="0">
            <a:noFill/>
          </a:ln>
        </p:spPr>
        <p:txBody>
          <a:bodyPr lIns="91440" rIns="91440" tIns="45720" bIns="45720" anchor="ctr">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FCE7E3A8-6CD7-4901-9717-58FF43AD1F88}" type="slidenum">
              <a:rPr b="0" lang="es-ES" sz="1400" strike="noStrike" u="none">
                <a:solidFill>
                  <a:srgbClr val="000000"/>
                </a:solidFill>
                <a:uFillTx/>
                <a:latin typeface="Arial"/>
              </a:rPr>
              <a:t>2</a:t>
            </a:fld>
            <a:endParaRPr b="0" lang="en-US"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nodeType="clickEffect" fill="hold">
                      <p:stCondLst>
                        <p:cond delay="indefinite"/>
                      </p:stCondLst>
                      <p:childTnLst>
                        <p:par>
                          <p:cTn id="11" nodeType="withEffect" fill="hold">
                            <p:stCondLst>
                              <p:cond delay="0"/>
                            </p:stCondLst>
                            <p:childTnLst>
                              <p:par>
                                <p:cTn id="12" nodeType="clickEffect" fill="hold" presetClass="entr" presetID="22" presetSubtype="4">
                                  <p:stCondLst>
                                    <p:cond delay="0"/>
                                  </p:stCondLst>
                                  <p:childTnLst>
                                    <p:set>
                                      <p:cBhvr>
                                        <p:cTn id="13" dur="1" fill="hold">
                                          <p:stCondLst>
                                            <p:cond delay="0"/>
                                          </p:stCondLst>
                                        </p:cTn>
                                        <p:tgtEl>
                                          <p:spTgt spid="612"/>
                                        </p:tgtEl>
                                        <p:attrNameLst>
                                          <p:attrName>style.visibility</p:attrName>
                                        </p:attrNameLst>
                                      </p:cBhvr>
                                      <p:to>
                                        <p:strVal val="visible"/>
                                      </p:to>
                                    </p:set>
                                    <p:animEffect filter="wipe(down)" transition="in">
                                      <p:cBhvr additive="repl">
                                        <p:cTn id="14" dur="500"/>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PlaceHolder 1"/>
          <p:cNvSpPr>
            <a:spLocks noGrp="1"/>
          </p:cNvSpPr>
          <p:nvPr>
            <p:ph type="title"/>
          </p:nvPr>
        </p:nvSpPr>
        <p:spPr>
          <a:xfrm>
            <a:off x="1523880" y="28440"/>
            <a:ext cx="9143640" cy="490320"/>
          </a:xfrm>
          <a:prstGeom prst="rect">
            <a:avLst/>
          </a:prstGeom>
          <a:noFill/>
          <a:ln w="0">
            <a:noFill/>
          </a:ln>
        </p:spPr>
        <p:txBody>
          <a:bodyPr lIns="90000" rIns="90000" tIns="45000" bIns="45000" anchor="ctr">
            <a:normAutofit fontScale="25000" lnSpcReduction="19999"/>
          </a:bodyPr>
          <a:p>
            <a:pPr indent="0" algn="ctr">
              <a:lnSpc>
                <a:spcPct val="100000"/>
              </a:lnSpc>
              <a:buNone/>
            </a:pPr>
            <a:br>
              <a:rPr sz="2000"/>
            </a:br>
            <a:br>
              <a:rPr sz="2000"/>
            </a:br>
            <a:r>
              <a:rPr b="1" lang="fr-FR" sz="2000" strike="noStrike" u="none">
                <a:solidFill>
                  <a:srgbClr val="00b050"/>
                </a:solidFill>
                <a:uFillTx/>
                <a:latin typeface="Gill Sans MT"/>
              </a:rPr>
              <a:t>LF 2022: </a:t>
            </a:r>
            <a:r>
              <a:rPr b="1" lang="fr-FR" sz="2000" strike="noStrike" u="none">
                <a:solidFill>
                  <a:schemeClr val="dk2"/>
                </a:solidFill>
                <a:uFillTx/>
                <a:latin typeface="Gill Sans MT"/>
              </a:rPr>
              <a:t>Tableau synthétique de révision des </a:t>
            </a:r>
            <a:r>
              <a:rPr b="1" lang="fr-FR" sz="2000" strike="noStrike" u="none">
                <a:solidFill>
                  <a:srgbClr val="ff0000"/>
                </a:solidFill>
                <a:uFillTx/>
                <a:latin typeface="Gill Sans MT"/>
              </a:rPr>
              <a:t>seuils de déductibilité des charges</a:t>
            </a:r>
            <a:br>
              <a:rPr sz="2000"/>
            </a:br>
            <a:r>
              <a:rPr b="1" lang="fr-FR" sz="2000" strike="noStrike" u="none">
                <a:solidFill>
                  <a:schemeClr val="dk2"/>
                </a:solidFill>
                <a:uFillTx/>
                <a:latin typeface="Gill Sans MT"/>
              </a:rPr>
              <a:t> </a:t>
            </a:r>
            <a:br>
              <a:rPr sz="2000"/>
            </a:br>
            <a:endParaRPr b="0" lang="fr-FR" sz="2000" strike="noStrike" u="none">
              <a:solidFill>
                <a:schemeClr val="dk1"/>
              </a:solidFill>
              <a:uFillTx/>
              <a:latin typeface="Gill Sans MT"/>
            </a:endParaRPr>
          </a:p>
        </p:txBody>
      </p:sp>
      <p:graphicFrame>
        <p:nvGraphicFramePr>
          <p:cNvPr id="711" name="Espace réservé du contenu 3"/>
          <p:cNvGraphicFramePr/>
          <p:nvPr/>
        </p:nvGraphicFramePr>
        <p:xfrm>
          <a:off x="1523880" y="519120"/>
          <a:ext cx="8900640" cy="6275160"/>
        </p:xfrm>
        <a:graphic>
          <a:graphicData uri="http://schemas.openxmlformats.org/drawingml/2006/table">
            <a:tbl>
              <a:tblPr/>
              <a:tblGrid>
                <a:gridCol w="1969560"/>
                <a:gridCol w="2407680"/>
                <a:gridCol w="2202480"/>
                <a:gridCol w="2320920"/>
              </a:tblGrid>
              <a:tr h="410760">
                <a:tc gridSpan="2">
                  <a:txBody>
                    <a:bodyPr lIns="58320" rIns="58320" tIns="0" bIns="0" anchor="t">
                      <a:noAutofit/>
                    </a:bodyPr>
                    <a:p>
                      <a:pPr algn="ctr">
                        <a:lnSpc>
                          <a:spcPct val="115000"/>
                        </a:lnSpc>
                      </a:pPr>
                      <a:r>
                        <a:rPr b="1" lang="fr-FR" sz="1800" strike="noStrike" u="none">
                          <a:solidFill>
                            <a:srgbClr val="000000"/>
                          </a:solidFill>
                          <a:uFillTx/>
                          <a:latin typeface="Calibri"/>
                          <a:ea typeface="Calibri"/>
                        </a:rPr>
                        <a:t>Nature de la charge</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gn="ctr">
                        <a:lnSpc>
                          <a:spcPct val="115000"/>
                        </a:lnSpc>
                      </a:pPr>
                      <a:r>
                        <a:rPr b="1" lang="fr-FR" sz="1800" strike="noStrike" u="none">
                          <a:solidFill>
                            <a:srgbClr val="00b050"/>
                          </a:solidFill>
                          <a:uFillTx/>
                          <a:latin typeface="Calibri"/>
                          <a:ea typeface="Calibri"/>
                        </a:rPr>
                        <a:t>Anciens Seuils 2021</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1" lang="fr-FR" sz="1800" strike="noStrike" u="none">
                          <a:solidFill>
                            <a:srgbClr val="0070c0"/>
                          </a:solidFill>
                          <a:uFillTx/>
                          <a:latin typeface="Calibri"/>
                          <a:ea typeface="Calibri"/>
                        </a:rPr>
                        <a:t>Nouveaux Seuils 2022</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1261800">
                <a:tc rowSpan="7">
                  <a:txBody>
                    <a:bodyPr lIns="58320" rIns="58320" tIns="0" bIns="0" anchor="t">
                      <a:noAutofit/>
                    </a:bodyPr>
                    <a:p>
                      <a:pPr>
                        <a:lnSpc>
                          <a:spcPct val="115000"/>
                        </a:lnSpc>
                      </a:pPr>
                      <a:r>
                        <a:rPr b="0"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nSpc>
                          <a:spcPct val="115000"/>
                        </a:lnSpc>
                      </a:pPr>
                      <a:r>
                        <a:rPr b="0"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nSpc>
                          <a:spcPct val="115000"/>
                        </a:lnSpc>
                      </a:pPr>
                      <a:r>
                        <a:rPr b="0"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nSpc>
                          <a:spcPct val="115000"/>
                        </a:lnSpc>
                      </a:pPr>
                      <a:r>
                        <a:rPr b="0"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nSpc>
                          <a:spcPct val="115000"/>
                        </a:lnSpc>
                      </a:pPr>
                      <a:r>
                        <a:rPr b="0"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nSpc>
                          <a:spcPct val="115000"/>
                        </a:lnSpc>
                      </a:pPr>
                      <a:r>
                        <a:rPr b="1" lang="fr-FR" sz="1800" strike="noStrike" u="none">
                          <a:solidFill>
                            <a:srgbClr val="000000"/>
                          </a:solidFill>
                          <a:uFillTx/>
                          <a:latin typeface="Calibri"/>
                          <a:ea typeface="Calibri"/>
                        </a:rPr>
                        <a:t>Liste des autres charges dont les seuils n’ont pas subis de modification par la LF 2022</a:t>
                      </a:r>
                      <a:endParaRPr b="0" lang="en-US" sz="1800" strike="noStrike" u="none">
                        <a:solidFill>
                          <a:srgbClr val="000000"/>
                        </a:solidFill>
                        <a:uFillTx/>
                        <a:latin typeface="Arial"/>
                      </a:endParaRPr>
                    </a:p>
                    <a:p>
                      <a:pPr>
                        <a:lnSpc>
                          <a:spcPct val="115000"/>
                        </a:lnSpc>
                      </a:pPr>
                      <a:r>
                        <a:rPr b="1"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nSpc>
                          <a:spcPct val="115000"/>
                        </a:lnSpc>
                      </a:pPr>
                      <a:r>
                        <a:rPr b="1"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nSpc>
                          <a:spcPct val="115000"/>
                        </a:lnSpc>
                      </a:pPr>
                      <a:r>
                        <a:rPr b="0"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nSpc>
                          <a:spcPct val="115000"/>
                        </a:lnSpc>
                      </a:pPr>
                      <a:r>
                        <a:rPr b="0"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1-Frais d’assistance technique, compta et fin</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-20% FG et 5% CA</a:t>
                      </a:r>
                      <a:endParaRPr b="0" lang="en-US" sz="1800" strike="noStrike" u="none">
                        <a:solidFill>
                          <a:srgbClr val="000000"/>
                        </a:solidFill>
                        <a:uFillTx/>
                        <a:latin typeface="Arial"/>
                      </a:endParaRPr>
                    </a:p>
                    <a:p>
                      <a:pPr>
                        <a:lnSpc>
                          <a:spcPct val="115000"/>
                        </a:lnSpc>
                      </a:pPr>
                      <a:r>
                        <a:rPr b="0" lang="fr-FR" sz="1800" strike="noStrike" u="none">
                          <a:solidFill>
                            <a:srgbClr val="000000"/>
                          </a:solidFill>
                          <a:uFillTx/>
                          <a:latin typeface="Calibri"/>
                          <a:ea typeface="Calibri"/>
                        </a:rPr>
                        <a:t>-07% CA pour bureaux d’étude et d’ingénierie</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1"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gn="ctr">
                        <a:lnSpc>
                          <a:spcPct val="115000"/>
                        </a:lnSpc>
                      </a:pPr>
                      <a:r>
                        <a:rPr b="1" lang="fr-FR" sz="1800" strike="noStrike" u="none">
                          <a:solidFill>
                            <a:srgbClr val="000000"/>
                          </a:solidFill>
                          <a:uFillTx/>
                          <a:latin typeface="Calibri"/>
                          <a:ea typeface="Calibri"/>
                        </a:rPr>
                        <a:t>/</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1261800">
                <a:tc v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2-Intérêts aux associés et entre sociétés apparentées</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TIEM de la BA</a:t>
                      </a:r>
                      <a:endParaRPr b="0" lang="en-US" sz="1800" strike="noStrike" u="none">
                        <a:solidFill>
                          <a:srgbClr val="000000"/>
                        </a:solidFill>
                        <a:uFillTx/>
                        <a:latin typeface="Arial"/>
                      </a:endParaRPr>
                    </a:p>
                    <a:p>
                      <a:pPr>
                        <a:lnSpc>
                          <a:spcPct val="115000"/>
                        </a:lnSpc>
                      </a:pPr>
                      <a:r>
                        <a:rPr b="0" lang="fr-FR" sz="1800" strike="noStrike" u="none">
                          <a:solidFill>
                            <a:srgbClr val="000000"/>
                          </a:solidFill>
                          <a:uFillTx/>
                          <a:latin typeface="Calibri"/>
                          <a:ea typeface="Calibri"/>
                        </a:rPr>
                        <a:t>-Libération total du K et montant n’excédant pas 50%</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1"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p>
                      <a:pPr algn="ctr">
                        <a:lnSpc>
                          <a:spcPct val="115000"/>
                        </a:lnSpc>
                      </a:pPr>
                      <a:r>
                        <a:rPr b="1" lang="fr-FR" sz="1800" strike="noStrike" u="none">
                          <a:solidFill>
                            <a:srgbClr val="000000"/>
                          </a:solidFill>
                          <a:uFillTx/>
                          <a:latin typeface="Calibri"/>
                          <a:ea typeface="Calibri"/>
                        </a:rPr>
                        <a:t>/</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54240">
                <a:tc v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3-Frais de siège –EE</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1% CA</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1" lang="fr-FR" sz="1800" strike="noStrike" u="none">
                          <a:solidFill>
                            <a:srgbClr val="000000"/>
                          </a:solidFill>
                          <a:uFillTx/>
                          <a:latin typeface="Calibri"/>
                          <a:ea typeface="Calibri"/>
                        </a:rPr>
                        <a:t>/</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946080">
                <a:tc v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4-Charges réglées en espèces</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1800" strike="noStrike" u="none">
                          <a:solidFill>
                            <a:srgbClr val="ff0000"/>
                          </a:solidFill>
                          <a:uFillTx/>
                          <a:latin typeface="Calibri"/>
                          <a:ea typeface="Calibri"/>
                        </a:rPr>
                        <a:t>Montant TTC +300.000 DA par facture</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1" lang="fr-FR" sz="1800" strike="noStrike" u="none">
                          <a:solidFill>
                            <a:srgbClr val="0070c0"/>
                          </a:solidFill>
                          <a:uFillTx/>
                          <a:latin typeface="Calibri"/>
                          <a:ea typeface="Times New Roman"/>
                        </a:rPr>
                        <a:t>LF 2023 : </a:t>
                      </a:r>
                      <a:r>
                        <a:rPr b="1" lang="fr-FR" sz="1800" strike="noStrike" u="none">
                          <a:solidFill>
                            <a:srgbClr val="00b050"/>
                          </a:solidFill>
                          <a:uFillTx/>
                          <a:latin typeface="Calibri"/>
                          <a:ea typeface="Times New Roman"/>
                        </a:rPr>
                        <a:t>1.000.000 DA</a:t>
                      </a:r>
                      <a:endParaRPr b="0" lang="en-US" sz="1800" strike="noStrike" u="none">
                        <a:solidFill>
                          <a:srgbClr val="000000"/>
                        </a:solidFill>
                        <a:uFillTx/>
                        <a:latin typeface="Arial"/>
                      </a:endParaRPr>
                    </a:p>
                    <a:p>
                      <a:pPr algn="ctr">
                        <a:lnSpc>
                          <a:spcPct val="115000"/>
                        </a:lnSpc>
                      </a:pPr>
                      <a:r>
                        <a:rPr b="1" lang="fr-FR" sz="1800" strike="noStrike" u="none">
                          <a:solidFill>
                            <a:srgbClr val="ff0000"/>
                          </a:solidFill>
                          <a:uFillTx/>
                          <a:latin typeface="Calibri"/>
                          <a:ea typeface="Times New Roman"/>
                        </a:rPr>
                        <a:t>Q: Ver Bancaire ?</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630720">
                <a:tc v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5-Sponsoring et parrainage sportif</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10% CA- Max 30.000.000 DA/an</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1" lang="fr-FR" sz="1800" strike="noStrike" u="none">
                          <a:solidFill>
                            <a:srgbClr val="000000"/>
                          </a:solidFill>
                          <a:uFillTx/>
                          <a:latin typeface="Calibri"/>
                          <a:ea typeface="Calibri"/>
                        </a:rPr>
                        <a:t>/</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704160">
                <a:tc v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6-Promotion et publicité médicale</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1% CA</a:t>
                      </a:r>
                      <a:endParaRPr b="0" lang="en-US" sz="1800" strike="noStrike" u="none">
                        <a:solidFill>
                          <a:srgbClr val="000000"/>
                        </a:solidFill>
                        <a:uFillTx/>
                        <a:latin typeface="Arial"/>
                      </a:endParaRPr>
                    </a:p>
                    <a:p>
                      <a:pPr>
                        <a:lnSpc>
                          <a:spcPct val="115000"/>
                        </a:lnSpc>
                      </a:pPr>
                      <a:r>
                        <a:rPr b="0" lang="fr-FR" sz="1800" strike="noStrike" u="none">
                          <a:solidFill>
                            <a:srgbClr val="000000"/>
                          </a:solidFill>
                          <a:uFillTx/>
                          <a:latin typeface="Calibri"/>
                          <a:ea typeface="Calibri"/>
                        </a:rPr>
                        <a:t> </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1" lang="fr-FR" sz="1800" strike="noStrike" u="none">
                          <a:solidFill>
                            <a:srgbClr val="000000"/>
                          </a:solidFill>
                          <a:uFillTx/>
                          <a:latin typeface="Calibri"/>
                          <a:ea typeface="Calibri"/>
                        </a:rPr>
                        <a:t>/</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704160">
                <a:tc vMerge="1">
                  <a:txBody>
                    <a:bodyPr lIns="90000" rIns="90000" tIns="45000" bIns="45000" anchor="t">
                      <a:noAutofit/>
                    </a:bodyPr>
                    <a:p>
                      <a:endParaRPr b="0" lang="en-US"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c>
                  <a:txBody>
                    <a:bodyPr lIns="58320" rIns="58320" tIns="0" bIns="0" anchor="t">
                      <a:noAutofit/>
                    </a:bodyPr>
                    <a:p>
                      <a:pPr>
                        <a:lnSpc>
                          <a:spcPct val="115000"/>
                        </a:lnSpc>
                      </a:pPr>
                      <a:r>
                        <a:rPr b="0" lang="fr-FR" sz="1800" strike="noStrike" u="none">
                          <a:solidFill>
                            <a:srgbClr val="000000"/>
                          </a:solidFill>
                          <a:uFillTx/>
                          <a:latin typeface="Calibri"/>
                          <a:ea typeface="Calibri"/>
                        </a:rPr>
                        <a:t>7-Dépenses R/D</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nSpc>
                          <a:spcPct val="115000"/>
                        </a:lnSpc>
                      </a:pPr>
                      <a:r>
                        <a:rPr b="1" lang="fr-FR" sz="1800" strike="noStrike" u="none">
                          <a:solidFill>
                            <a:srgbClr val="ff0000"/>
                          </a:solidFill>
                          <a:uFillTx/>
                          <a:latin typeface="Calibri"/>
                          <a:ea typeface="Calibri"/>
                        </a:rPr>
                        <a:t>10% BCE – Max 100.000.000 DA/an</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8320" rIns="58320" tIns="0" bIns="0" anchor="t">
                      <a:noAutofit/>
                    </a:bodyPr>
                    <a:p>
                      <a:pPr algn="ctr">
                        <a:lnSpc>
                          <a:spcPct val="115000"/>
                        </a:lnSpc>
                      </a:pPr>
                      <a:r>
                        <a:rPr b="1" lang="fr-FR" sz="1800" strike="noStrike" u="none">
                          <a:solidFill>
                            <a:srgbClr val="0070c0"/>
                          </a:solidFill>
                          <a:uFillTx/>
                          <a:latin typeface="Calibri"/>
                          <a:ea typeface="Times New Roman"/>
                        </a:rPr>
                        <a:t>LF 2023: </a:t>
                      </a:r>
                      <a:r>
                        <a:rPr b="1" lang="fr-FR" sz="1800" strike="noStrike" u="none">
                          <a:solidFill>
                            <a:srgbClr val="00b050"/>
                          </a:solidFill>
                          <a:uFillTx/>
                          <a:latin typeface="Calibri"/>
                          <a:ea typeface="Times New Roman"/>
                        </a:rPr>
                        <a:t>30% (200.000.000 DA/an)</a:t>
                      </a:r>
                      <a:endParaRPr b="0" lang="en-US" sz="1800" strike="noStrike" u="none">
                        <a:solidFill>
                          <a:srgbClr val="000000"/>
                        </a:solidFill>
                        <a:uFillTx/>
                        <a:latin typeface="Arial"/>
                      </a:endParaRPr>
                    </a:p>
                  </a:txBody>
                  <a:tcPr anchor="t" marL="58320" marR="583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2" name="Rectangle 1"/>
          <p:cNvSpPr/>
          <p:nvPr/>
        </p:nvSpPr>
        <p:spPr>
          <a:xfrm>
            <a:off x="1523880" y="1552320"/>
            <a:ext cx="9143640" cy="3697200"/>
          </a:xfrm>
          <a:prstGeom prst="rect">
            <a:avLst/>
          </a:prstGeom>
          <a:noFill/>
          <a:ln w="0">
            <a:noFill/>
          </a:ln>
        </p:spPr>
        <p:style>
          <a:lnRef idx="0"/>
          <a:fillRef idx="0"/>
          <a:effectRef idx="0"/>
          <a:fontRef idx="minor"/>
        </p:style>
        <p:txBody>
          <a:bodyPr lIns="90000" rIns="90000" tIns="45000" bIns="45000" anchor="ctr">
            <a:spAutoFit/>
          </a:bodyPr>
          <a:p>
            <a:pPr algn="ctr" defTabSz="914400">
              <a:lnSpc>
                <a:spcPct val="100000"/>
              </a:lnSpc>
            </a:pP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algn="ctr" defTabSz="914400">
              <a:lnSpc>
                <a:spcPct val="100000"/>
              </a:lnSpc>
              <a:spcBef>
                <a:spcPts val="400"/>
              </a:spcBef>
            </a:pPr>
            <a:r>
              <a:rPr b="1" lang="fr-FR" sz="2000" strike="noStrike" u="none">
                <a:solidFill>
                  <a:srgbClr val="ff0000"/>
                </a:solidFill>
                <a:uFillTx/>
                <a:latin typeface="Arial"/>
              </a:rPr>
              <a:t>Les réintégrations :</a:t>
            </a:r>
            <a:endParaRPr b="0" lang="en-US" sz="2000" strike="noStrike" u="none">
              <a:solidFill>
                <a:srgbClr val="000000"/>
              </a:solidFill>
              <a:uFillTx/>
              <a:latin typeface="Arial"/>
            </a:endParaRPr>
          </a:p>
          <a:p>
            <a:pPr defTabSz="914400">
              <a:lnSpc>
                <a:spcPct val="100000"/>
              </a:lnSpc>
              <a:spcBef>
                <a:spcPts val="400"/>
              </a:spcBef>
            </a:pPr>
            <a:endParaRPr b="0" lang="en-US" sz="2000" strike="noStrike" u="none">
              <a:solidFill>
                <a:srgbClr val="000000"/>
              </a:solidFill>
              <a:uFillTx/>
              <a:latin typeface="Arial"/>
            </a:endParaRPr>
          </a:p>
          <a:p>
            <a:pPr defTabSz="914400">
              <a:lnSpc>
                <a:spcPct val="100000"/>
              </a:lnSpc>
              <a:spcBef>
                <a:spcPts val="400"/>
              </a:spcBef>
            </a:pPr>
            <a:r>
              <a:rPr b="0" lang="fr-FR" sz="2000" strike="noStrike" u="none">
                <a:solidFill>
                  <a:srgbClr val="000000"/>
                </a:solidFill>
                <a:uFillTx/>
                <a:latin typeface="Arial"/>
              </a:rPr>
              <a:t>	</a:t>
            </a:r>
            <a:endParaRPr b="0" lang="en-US" sz="2000" strike="noStrike" u="none">
              <a:solidFill>
                <a:srgbClr val="000000"/>
              </a:solidFill>
              <a:uFillTx/>
              <a:latin typeface="Arial"/>
            </a:endParaRPr>
          </a:p>
          <a:p>
            <a:pPr indent="-216000" defTabSz="914400">
              <a:lnSpc>
                <a:spcPct val="100000"/>
              </a:lnSpc>
              <a:spcBef>
                <a:spcPts val="400"/>
              </a:spcBef>
              <a:buClr>
                <a:srgbClr val="000000"/>
              </a:buClr>
              <a:buFont typeface="Symbol" charset="2"/>
              <a:buChar char=""/>
            </a:pPr>
            <a:r>
              <a:rPr b="0" lang="fr-FR" sz="2000" strike="noStrike" u="none">
                <a:solidFill>
                  <a:srgbClr val="000000"/>
                </a:solidFill>
                <a:uFillTx/>
                <a:latin typeface="Arial"/>
              </a:rPr>
              <a:t>	</a:t>
            </a:r>
            <a:r>
              <a:rPr b="0" lang="fr-FR" sz="2000" strike="noStrike" u="none">
                <a:solidFill>
                  <a:srgbClr val="000000"/>
                </a:solidFill>
                <a:uFillTx/>
                <a:latin typeface="Arial"/>
              </a:rPr>
              <a:t>Dans ce qui suit, on présentera les </a:t>
            </a:r>
            <a:r>
              <a:rPr b="1" lang="fr-FR" sz="2000" strike="noStrike" u="none">
                <a:solidFill>
                  <a:srgbClr val="00b050"/>
                </a:solidFill>
                <a:uFillTx/>
                <a:latin typeface="Arial"/>
              </a:rPr>
              <a:t>réintégrations listées dans le tableau annexe n°09</a:t>
            </a:r>
            <a:r>
              <a:rPr b="0" lang="fr-FR" sz="2000" strike="noStrike" u="none">
                <a:solidFill>
                  <a:srgbClr val="000000"/>
                </a:solidFill>
                <a:uFillTx/>
                <a:latin typeface="Arial"/>
              </a:rPr>
              <a:t> et celles non prévues dans ledit tableau </a:t>
            </a:r>
            <a:r>
              <a:rPr b="1" lang="fr-FR" sz="2000" strike="noStrike" u="none">
                <a:solidFill>
                  <a:srgbClr val="ff0000"/>
                </a:solidFill>
                <a:uFillTx/>
                <a:latin typeface="Arial"/>
              </a:rPr>
              <a:t>(autres réintégrations).</a:t>
            </a: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a:p>
            <a:pPr defTabSz="914400">
              <a:lnSpc>
                <a:spcPct val="100000"/>
              </a:lnSpc>
            </a:pPr>
            <a:r>
              <a:rPr b="1" lang="fr-FR" sz="2000" strike="noStrike" u="none">
                <a:solidFill>
                  <a:srgbClr val="000000"/>
                </a:solidFill>
                <a:uFillTx/>
                <a:latin typeface="Arial"/>
              </a:rPr>
              <a:t> </a:t>
            </a:r>
            <a:r>
              <a:rPr b="1" lang="fr-FR" sz="2000" strike="noStrike" u="none">
                <a:solidFill>
                  <a:srgbClr val="000000"/>
                </a:solidFill>
                <a:uFillTx/>
                <a:latin typeface="Calibri"/>
              </a:rPr>
              <a:t> </a:t>
            </a: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PlaceHolder 1"/>
          <p:cNvSpPr>
            <a:spLocks noGrp="1"/>
          </p:cNvSpPr>
          <p:nvPr>
            <p:ph type="sldNum" idx="166"/>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es-ES" sz="1400" strike="noStrike" u="none">
                <a:solidFill>
                  <a:srgbClr val="000000"/>
                </a:solidFill>
                <a:uFillTx/>
                <a:latin typeface="Arial"/>
              </a:defRPr>
            </a:lvl1pPr>
          </a:lstStyle>
          <a:p>
            <a:pPr indent="0" algn="ctr" defTabSz="914400">
              <a:lnSpc>
                <a:spcPct val="100000"/>
              </a:lnSpc>
              <a:buNone/>
            </a:pPr>
            <a:fld id="{3F6E5DAA-3C04-4116-9B0C-B614E30535BA}" type="slidenum">
              <a:rPr b="0" lang="es-ES" sz="1400" strike="noStrike" u="none">
                <a:solidFill>
                  <a:srgbClr val="000000"/>
                </a:solidFill>
                <a:uFillTx/>
                <a:latin typeface="Arial"/>
              </a:rPr>
              <a:t>40</a:t>
            </a:fld>
            <a:endParaRPr b="0" lang="en-US" sz="1400" strike="noStrike" u="none">
              <a:solidFill>
                <a:srgbClr val="000000"/>
              </a:solidFill>
              <a:uFillTx/>
              <a:latin typeface="Times New Roman"/>
            </a:endParaRPr>
          </a:p>
        </p:txBody>
      </p:sp>
      <p:sp>
        <p:nvSpPr>
          <p:cNvPr id="714" name="Rectangle 2"/>
          <p:cNvSpPr/>
          <p:nvPr/>
        </p:nvSpPr>
        <p:spPr>
          <a:xfrm>
            <a:off x="1523880" y="260280"/>
            <a:ext cx="9035640" cy="5210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en-US" sz="2400" strike="noStrike" u="none">
              <a:solidFill>
                <a:srgbClr val="000000"/>
              </a:solidFill>
              <a:uFillTx/>
              <a:latin typeface="Arial"/>
            </a:endParaRPr>
          </a:p>
          <a:p>
            <a:pPr defTabSz="914400">
              <a:lnSpc>
                <a:spcPct val="100000"/>
              </a:lnSpc>
            </a:pPr>
            <a:r>
              <a:rPr b="0" lang="fr-FR" sz="2400" strike="noStrike" u="none">
                <a:solidFill>
                  <a:srgbClr val="000000"/>
                </a:solidFill>
                <a:uFillTx/>
                <a:latin typeface="Arial"/>
              </a:rPr>
              <a:t> </a:t>
            </a:r>
            <a:endParaRPr b="0" lang="en-US" sz="24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a:p>
            <a:pPr algn="ctr" defTabSz="914400">
              <a:lnSpc>
                <a:spcPct val="100000"/>
              </a:lnSpc>
            </a:pPr>
            <a:r>
              <a:rPr b="1" lang="fr-FR" sz="2400" strike="noStrike" u="none">
                <a:solidFill>
                  <a:srgbClr val="000000"/>
                </a:solidFill>
                <a:uFillTx/>
                <a:latin typeface="Arial"/>
              </a:rPr>
              <a:t>-Autres réintégrations :</a:t>
            </a:r>
            <a:endParaRPr b="0" lang="en-US" sz="24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a:p>
            <a:pPr defTabSz="914400">
              <a:lnSpc>
                <a:spcPct val="100000"/>
              </a:lnSpc>
            </a:pPr>
            <a:r>
              <a:rPr b="0" lang="fr-FR" sz="2400" strike="noStrike" u="none">
                <a:solidFill>
                  <a:srgbClr val="000000"/>
                </a:solidFill>
                <a:uFillTx/>
                <a:latin typeface="Arial"/>
              </a:rPr>
              <a:t>	</a:t>
            </a:r>
            <a:r>
              <a:rPr b="0" lang="fr-FR" sz="2400" strike="noStrike" u="none">
                <a:solidFill>
                  <a:srgbClr val="000000"/>
                </a:solidFill>
                <a:uFillTx/>
                <a:latin typeface="Arial"/>
              </a:rPr>
              <a:t>Il s’agit des réintégrations non listées dans le tableau n°09 de la liasse fiscale et dont le cumul est à inscrire dans la dernière rubrique </a:t>
            </a:r>
            <a:r>
              <a:rPr b="1" lang="fr-FR" sz="2400" strike="noStrike" u="none">
                <a:solidFill>
                  <a:srgbClr val="ff0000"/>
                </a:solidFill>
                <a:uFillTx/>
                <a:latin typeface="Arial"/>
              </a:rPr>
              <a:t>« Autres », </a:t>
            </a:r>
            <a:r>
              <a:rPr b="0" lang="fr-FR" sz="2400" strike="noStrike" u="none">
                <a:solidFill>
                  <a:srgbClr val="000000"/>
                </a:solidFill>
                <a:uFillTx/>
                <a:latin typeface="Arial"/>
              </a:rPr>
              <a:t>avec précision de leur nature dans un </a:t>
            </a:r>
            <a:r>
              <a:rPr b="1" lang="fr-FR" sz="2400" strike="noStrike" u="none">
                <a:solidFill>
                  <a:srgbClr val="00b050"/>
                </a:solidFill>
                <a:uFillTx/>
                <a:latin typeface="Arial"/>
              </a:rPr>
              <a:t>état annexe détaillé. </a:t>
            </a:r>
            <a:endParaRPr b="0" lang="en-US" sz="24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a:p>
            <a:pPr defTabSz="914400">
              <a:lnSpc>
                <a:spcPct val="100000"/>
              </a:lnSpc>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PlaceHolder 1"/>
          <p:cNvSpPr>
            <a:spLocks noGrp="1"/>
          </p:cNvSpPr>
          <p:nvPr>
            <p:ph type="sldNum" idx="167"/>
          </p:nvPr>
        </p:nvSpPr>
        <p:spPr>
          <a:xfrm>
            <a:off x="11484720" y="6305400"/>
            <a:ext cx="609120" cy="475920"/>
          </a:xfrm>
          <a:prstGeom prst="rect">
            <a:avLst/>
          </a:prstGeom>
          <a:noFill/>
          <a:ln w="0">
            <a:noFill/>
          </a:ln>
        </p:spPr>
        <p:txBody>
          <a:bodyPr lIns="90000" rIns="90000" tIns="45000" bIns="45000" anchor="b">
            <a:noAutofit/>
          </a:bodyPr>
          <a:lstStyle>
            <a:lvl1pPr indent="0" algn="ctr" defTabSz="914400">
              <a:lnSpc>
                <a:spcPct val="100000"/>
              </a:lnSpc>
              <a:buNone/>
              <a:defRPr b="0" lang="es-ES" sz="1400" strike="noStrike" u="none">
                <a:solidFill>
                  <a:srgbClr val="000000"/>
                </a:solidFill>
                <a:uFillTx/>
                <a:latin typeface="Arial"/>
              </a:defRPr>
            </a:lvl1pPr>
          </a:lstStyle>
          <a:p>
            <a:pPr indent="0" algn="ctr" defTabSz="914400">
              <a:lnSpc>
                <a:spcPct val="100000"/>
              </a:lnSpc>
              <a:buNone/>
            </a:pPr>
            <a:fld id="{FF515982-6C72-4A76-B31E-598B30319631}" type="slidenum">
              <a:rPr b="0" lang="es-ES" sz="1400" strike="noStrike" u="none">
                <a:solidFill>
                  <a:srgbClr val="000000"/>
                </a:solidFill>
                <a:uFillTx/>
                <a:latin typeface="Arial"/>
              </a:rPr>
              <a:t>40</a:t>
            </a:fld>
            <a:endParaRPr b="0" lang="en-US" sz="1400" strike="noStrike" u="none">
              <a:solidFill>
                <a:srgbClr val="000000"/>
              </a:solidFill>
              <a:uFillTx/>
              <a:latin typeface="Times New Roman"/>
            </a:endParaRPr>
          </a:p>
        </p:txBody>
      </p:sp>
      <p:sp>
        <p:nvSpPr>
          <p:cNvPr id="716" name="Rectangle 2"/>
          <p:cNvSpPr/>
          <p:nvPr/>
        </p:nvSpPr>
        <p:spPr>
          <a:xfrm>
            <a:off x="1523880" y="0"/>
            <a:ext cx="9035640" cy="77126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2000" strike="noStrike" u="none">
                <a:solidFill>
                  <a:srgbClr val="ffffff"/>
                </a:solidFill>
                <a:uFillTx/>
                <a:latin typeface="Arial"/>
              </a:rPr>
              <a:t>-Autres réintégrations </a:t>
            </a:r>
            <a:endParaRPr b="0" lang="en-US" sz="2000" strike="noStrike" u="none">
              <a:solidFill>
                <a:srgbClr val="000000"/>
              </a:solidFill>
              <a:uFillTx/>
              <a:latin typeface="Arial"/>
            </a:endParaRPr>
          </a:p>
          <a:p>
            <a:pPr algn="ctr" defTabSz="914400">
              <a:lnSpc>
                <a:spcPct val="100000"/>
              </a:lnSpc>
            </a:pPr>
            <a:r>
              <a:rPr b="1" lang="fr-FR" sz="2000" strike="noStrike" u="none">
                <a:solidFill>
                  <a:srgbClr val="ffffff"/>
                </a:solidFill>
                <a:uFillTx/>
                <a:latin typeface="Arial"/>
              </a:rPr>
              <a:t>Principales divergences entre comptabilité et fiscalité: </a:t>
            </a: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Engagement et trésorerie</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Ecarts d’inventaire</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Prééminence économique</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Cout d’entrée (cout d’acquisition VO)</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Test de dépréciation</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Faible valeur</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Composants</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Cout de démantèlement</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Base d’amortissement</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Modes d’amortissement</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Réévaluation</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Cession d’actifs </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Pertes de valeur sur actifs</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Provisions sur passifs</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I et T </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Subventions</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Contrats à long terme</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Avantages au personnel</a:t>
            </a:r>
            <a:endParaRPr b="0" lang="en-US" sz="2000" strike="noStrike" u="none">
              <a:solidFill>
                <a:srgbClr val="000000"/>
              </a:solidFill>
              <a:uFillTx/>
              <a:latin typeface="Arial"/>
            </a:endParaRPr>
          </a:p>
          <a:p>
            <a:pPr indent="-216000" defTabSz="914400">
              <a:lnSpc>
                <a:spcPct val="100000"/>
              </a:lnSpc>
              <a:buClr>
                <a:srgbClr val="000000"/>
              </a:buClr>
              <a:buFont typeface="OpenSymbol"/>
              <a:buAutoNum type="arabicParenR"/>
            </a:pPr>
            <a:r>
              <a:rPr b="1" lang="fr-FR" sz="2000" strike="noStrike" u="none">
                <a:solidFill>
                  <a:srgbClr val="000000"/>
                </a:solidFill>
                <a:uFillTx/>
                <a:latin typeface="Arial"/>
              </a:rPr>
              <a:t> </a:t>
            </a:r>
            <a:r>
              <a:rPr b="1" lang="fr-FR" sz="2000" strike="noStrike" u="none">
                <a:solidFill>
                  <a:srgbClr val="000000"/>
                </a:solidFill>
                <a:uFillTx/>
                <a:latin typeface="Arial"/>
              </a:rPr>
              <a:t>Opérations en monnaies étrangères</a:t>
            </a: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a:p>
            <a:pPr defTabSz="914400">
              <a:lnSpc>
                <a:spcPct val="100000"/>
              </a:lnSpc>
            </a:pP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18" name="PlaceHolder 2"/>
          <p:cNvSpPr>
            <a:spLocks noGrp="1"/>
          </p:cNvSpPr>
          <p:nvPr>
            <p:ph type="subTitle"/>
          </p:nvPr>
        </p:nvSpPr>
        <p:spPr>
          <a:xfrm>
            <a:off x="1162440" y="1124640"/>
            <a:ext cx="1088280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12 LF et art 149-bis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 du lieu de déclaration des PVC de titres - PM</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-obligation de déclaration, même en l’absence de PVC</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 paiement s’effectue auprès de la </a:t>
            </a:r>
            <a:r>
              <a:rPr b="1" lang="fr-FR" sz="2400" strike="noStrike" u="none">
                <a:solidFill>
                  <a:srgbClr val="00b050"/>
                </a:solidFill>
                <a:uFillTx/>
                <a:latin typeface="Gill Sans MT"/>
              </a:rPr>
              <a:t>recette des impôts de rattachement du siège social de la société </a:t>
            </a:r>
            <a:r>
              <a:rPr b="0" lang="fr-FR" sz="2400" strike="noStrike" u="none">
                <a:solidFill>
                  <a:schemeClr val="dk2">
                    <a:shade val="30000"/>
                  </a:schemeClr>
                </a:solidFill>
                <a:uFillTx/>
                <a:latin typeface="Gill Sans MT"/>
              </a:rPr>
              <a:t>dont les titres ont fait l‘objet de cession, au lieu de la </a:t>
            </a:r>
            <a:r>
              <a:rPr b="1" lang="fr-FR" sz="2400" strike="noStrike" u="none">
                <a:solidFill>
                  <a:srgbClr val="0070c0"/>
                </a:solidFill>
                <a:uFillTx/>
                <a:latin typeface="Gill Sans MT"/>
              </a:rPr>
              <a:t>caisse du receveur des impôts du lieu de situation du siège social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La déclaration doit être souscrite également, dans un délai de 30 jours, à compter de la date de conclusion de l‘opération de cession, </a:t>
            </a:r>
            <a:r>
              <a:rPr b="1" lang="fr-FR" sz="2400" strike="noStrike" u="none">
                <a:solidFill>
                  <a:srgbClr val="0070c0"/>
                </a:solidFill>
                <a:uFillTx/>
                <a:latin typeface="Gill Sans MT"/>
              </a:rPr>
              <a:t>même en l’absence de réalisation d’une plus-value</a:t>
            </a:r>
            <a:r>
              <a:rPr b="0" lang="fr-FR" sz="2400" strike="noStrike" u="none">
                <a:solidFill>
                  <a:schemeClr val="dk2">
                    <a:shade val="30000"/>
                  </a:schemeClr>
                </a:solidFill>
                <a:uFillTx/>
                <a:latin typeface="Gill Sans MT"/>
              </a:rPr>
              <a:t>.</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Q: taux d’imposition , en matière d’IBS, des PVC de titres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19" dur="indefinite" restart="never" nodeType="tmRoot">
          <p:childTnLst>
            <p:seq>
              <p:cTn id="120" dur="indefinite" nodeType="mainSeq">
                <p:childTnLst>
                  <p:par>
                    <p:cTn id="121" fill="hold">
                      <p:stCondLst>
                        <p:cond delay="indefinite"/>
                      </p:stCondLst>
                      <p:childTnLst>
                        <p:par>
                          <p:cTn id="122" fill="hold">
                            <p:stCondLst>
                              <p:cond delay="0"/>
                            </p:stCondLst>
                            <p:childTnLst>
                              <p:par>
                                <p:cTn id="123" nodeType="clickEffect" fill="hold" presetClass="entr" presetID="10">
                                  <p:stCondLst>
                                    <p:cond delay="0"/>
                                  </p:stCondLst>
                                  <p:childTnLst>
                                    <p:set>
                                      <p:cBhvr>
                                        <p:cTn id="124" dur="1" fill="hold">
                                          <p:stCondLst>
                                            <p:cond delay="0"/>
                                          </p:stCondLst>
                                        </p:cTn>
                                        <p:tgtEl>
                                          <p:spTgt spid="718"/>
                                        </p:tgtEl>
                                        <p:attrNameLst>
                                          <p:attrName>style.visibility</p:attrName>
                                        </p:attrNameLst>
                                      </p:cBhvr>
                                      <p:to>
                                        <p:strVal val="visible"/>
                                      </p:to>
                                    </p:set>
                                    <p:animEffect filter="fade" transition="in">
                                      <p:cBhvr additive="repl">
                                        <p:cTn id="125" dur="500"/>
                                        <p:tgtEl>
                                          <p:spTgt spid="7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20"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13 LF et art 150-bis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augmentation des taux de l’impôt complémentaire sur les bénéfices des sociétés applicable aux sociétés de fabrication de tabacs.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*Relèvement des taux de </a:t>
            </a:r>
            <a:r>
              <a:rPr b="1" lang="fr-FR" sz="2400" strike="noStrike" u="none">
                <a:solidFill>
                  <a:srgbClr val="0070c0"/>
                </a:solidFill>
                <a:uFillTx/>
                <a:latin typeface="Gill Sans MT"/>
              </a:rPr>
              <a:t>16% et 20%, </a:t>
            </a:r>
            <a:r>
              <a:rPr b="0" lang="fr-FR" sz="2400" strike="noStrike" u="none">
                <a:solidFill>
                  <a:schemeClr val="dk1"/>
                </a:solidFill>
                <a:uFillTx/>
                <a:latin typeface="Gill Sans MT"/>
              </a:rPr>
              <a:t>selon le taux d’intégration (40%) à</a:t>
            </a:r>
            <a:r>
              <a:rPr b="1" lang="fr-FR" sz="2400" strike="noStrike" u="none">
                <a:solidFill>
                  <a:schemeClr val="dk1"/>
                </a:solidFill>
                <a:uFillTx/>
                <a:latin typeface="Gill Sans MT"/>
              </a:rPr>
              <a:t>:  </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a:t>
            </a:r>
            <a:r>
              <a:rPr b="1" lang="fr-FR" sz="2400" strike="noStrike" u="none">
                <a:solidFill>
                  <a:srgbClr val="ff0000"/>
                </a:solidFill>
                <a:uFillTx/>
                <a:latin typeface="Gill Sans MT"/>
              </a:rPr>
              <a:t>20%, </a:t>
            </a:r>
            <a:r>
              <a:rPr b="0" lang="fr-FR" sz="2400" strike="noStrike" u="none">
                <a:solidFill>
                  <a:schemeClr val="dk2">
                    <a:shade val="30000"/>
                  </a:schemeClr>
                </a:solidFill>
                <a:uFillTx/>
                <a:latin typeface="Gill Sans MT"/>
              </a:rPr>
              <a:t>pour les fabricants de tabacs à priser et/ou à mâcher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a:t>
            </a:r>
            <a:r>
              <a:rPr b="1" lang="fr-FR" sz="2400" strike="noStrike" u="none">
                <a:solidFill>
                  <a:srgbClr val="ff0000"/>
                </a:solidFill>
                <a:uFillTx/>
                <a:latin typeface="Gill Sans MT"/>
              </a:rPr>
              <a:t>31%, </a:t>
            </a:r>
            <a:r>
              <a:rPr b="0" lang="fr-FR" sz="2400" strike="noStrike" u="none">
                <a:solidFill>
                  <a:schemeClr val="dk2">
                    <a:shade val="30000"/>
                  </a:schemeClr>
                </a:solidFill>
                <a:uFillTx/>
                <a:latin typeface="Gill Sans MT"/>
              </a:rPr>
              <a:t>pour les fabricants de tabacs à fumer, y compris la cigarette électronique et le narguilé</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26" dur="indefinite" restart="never" nodeType="tmRoot">
          <p:childTnLst>
            <p:seq>
              <p:cTn id="127" dur="indefinite" nodeType="mainSeq">
                <p:childTnLst>
                  <p:par>
                    <p:cTn id="128" fill="hold">
                      <p:stCondLst>
                        <p:cond delay="indefinite"/>
                      </p:stCondLst>
                      <p:childTnLst>
                        <p:par>
                          <p:cTn id="129" fill="hold">
                            <p:stCondLst>
                              <p:cond delay="0"/>
                            </p:stCondLst>
                            <p:childTnLst>
                              <p:par>
                                <p:cTn id="130" nodeType="clickEffect" fill="hold" presetClass="entr" presetID="10">
                                  <p:stCondLst>
                                    <p:cond delay="0"/>
                                  </p:stCondLst>
                                  <p:childTnLst>
                                    <p:set>
                                      <p:cBhvr>
                                        <p:cTn id="131" dur="1" fill="hold">
                                          <p:stCondLst>
                                            <p:cond delay="0"/>
                                          </p:stCondLst>
                                        </p:cTn>
                                        <p:tgtEl>
                                          <p:spTgt spid="720"/>
                                        </p:tgtEl>
                                        <p:attrNameLst>
                                          <p:attrName>style.visibility</p:attrName>
                                        </p:attrNameLst>
                                      </p:cBhvr>
                                      <p:to>
                                        <p:strVal val="visible"/>
                                      </p:to>
                                    </p:set>
                                    <p:animEffect filter="fade" transition="in">
                                      <p:cBhvr additive="repl">
                                        <p:cTn id="132" dur="500"/>
                                        <p:tgtEl>
                                          <p:spTgt spid="7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1" name="PlaceHolder 1"/>
          <p:cNvSpPr>
            <a:spLocks noGrp="1"/>
          </p:cNvSpPr>
          <p:nvPr>
            <p:ph type="title"/>
          </p:nvPr>
        </p:nvSpPr>
        <p:spPr>
          <a:xfrm>
            <a:off x="1336680" y="0"/>
            <a:ext cx="10667520" cy="56340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22" name="PlaceHolder 2"/>
          <p:cNvSpPr>
            <a:spLocks noGrp="1"/>
          </p:cNvSpPr>
          <p:nvPr>
            <p:ph type="subTitle"/>
          </p:nvPr>
        </p:nvSpPr>
        <p:spPr>
          <a:xfrm>
            <a:off x="1018800" y="745920"/>
            <a:ext cx="10985400" cy="596808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15 LF et art 192-4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 des majorations applicables pour retard de souscription des déclarations spéciales IRG</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1800" strike="noStrike" u="none">
                <a:solidFill>
                  <a:schemeClr val="dk2">
                    <a:shade val="30000"/>
                  </a:schemeClr>
                </a:solidFill>
                <a:uFillTx/>
                <a:latin typeface="Gill Sans MT"/>
              </a:rPr>
              <a:t>Le dépôt tardif des déclarations spéciales prévues à l’article 11 du CPF et aux articles 18 et 31 bis du CID , ainsi que leurs documents annexes donne lieu à l’application des sanctions prévues à l’article 322 du CID</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a:t>
            </a:r>
            <a:r>
              <a:rPr b="1" lang="fr-FR" sz="1800" strike="noStrike" u="none">
                <a:solidFill>
                  <a:srgbClr val="0070c0"/>
                </a:solidFill>
                <a:uFillTx/>
                <a:latin typeface="Gill Sans MT"/>
              </a:rPr>
              <a:t>-art 11 CPF:  IRG/RA</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rgbClr val="0070c0"/>
                </a:solidFill>
                <a:uFillTx/>
                <a:latin typeface="Gill Sans MT"/>
              </a:rPr>
              <a:t>	</a:t>
            </a:r>
            <a:r>
              <a:rPr b="1" lang="fr-FR" sz="1800" strike="noStrike" u="none">
                <a:solidFill>
                  <a:srgbClr val="0070c0"/>
                </a:solidFill>
                <a:uFillTx/>
                <a:latin typeface="Gill Sans MT"/>
              </a:rPr>
              <a:t>-art 18 CID:  IRG/BIC</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rgbClr val="0070c0"/>
                </a:solidFill>
                <a:uFillTx/>
                <a:latin typeface="Gill Sans MT"/>
              </a:rPr>
              <a:t>	</a:t>
            </a:r>
            <a:r>
              <a:rPr b="1" lang="fr-FR" sz="1800" strike="noStrike" u="none">
                <a:solidFill>
                  <a:srgbClr val="0070c0"/>
                </a:solidFill>
                <a:uFillTx/>
                <a:latin typeface="Gill Sans MT"/>
              </a:rPr>
              <a:t>-art 31 bis CID:  IRG/BNC</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rgbClr val="ff0000"/>
                </a:solidFill>
                <a:uFillTx/>
                <a:latin typeface="Gill Sans MT"/>
              </a:rPr>
              <a:t>*retard de déclaration avec droits: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rgbClr val="ff0000"/>
                </a:solidFill>
                <a:uFillTx/>
                <a:latin typeface="Gill Sans MT"/>
              </a:rPr>
              <a:t>	</a:t>
            </a:r>
            <a:r>
              <a:rPr b="1" lang="fr-FR" sz="1800" strike="noStrike" u="none">
                <a:solidFill>
                  <a:schemeClr val="dk1"/>
                </a:solidFill>
                <a:uFillTx/>
                <a:latin typeface="Gill Sans MT"/>
              </a:rPr>
              <a:t>-retard d’1 mois: 10%</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1"/>
                </a:solidFill>
                <a:uFillTx/>
                <a:latin typeface="Gill Sans MT"/>
              </a:rPr>
              <a:t>	</a:t>
            </a:r>
            <a:r>
              <a:rPr b="1" lang="fr-FR" sz="1800" strike="noStrike" u="none">
                <a:solidFill>
                  <a:schemeClr val="dk1"/>
                </a:solidFill>
                <a:uFillTx/>
                <a:latin typeface="Gill Sans MT"/>
              </a:rPr>
              <a:t>-retard entre 1 et 2 mois: 20%</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1"/>
                </a:solidFill>
                <a:uFillTx/>
                <a:latin typeface="Gill Sans MT"/>
              </a:rPr>
              <a:t>	</a:t>
            </a:r>
            <a:r>
              <a:rPr b="1" lang="fr-FR" sz="1800" strike="noStrike" u="none">
                <a:solidFill>
                  <a:schemeClr val="dk1"/>
                </a:solidFill>
                <a:uFillTx/>
                <a:latin typeface="Gill Sans MT"/>
              </a:rPr>
              <a:t>-retard 2 mois et plus: 25%</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rgbClr val="ff0000"/>
                </a:solidFill>
                <a:uFillTx/>
                <a:latin typeface="Gill Sans MT"/>
              </a:rPr>
              <a:t>*Déclarations « néant », exonération ou déficit: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rgbClr val="ff0000"/>
                </a:solidFill>
                <a:uFillTx/>
                <a:latin typeface="Gill Sans MT"/>
              </a:rPr>
              <a:t>	</a:t>
            </a:r>
            <a:r>
              <a:rPr b="1" lang="fr-FR" sz="1800" strike="noStrike" u="none">
                <a:solidFill>
                  <a:schemeClr val="dk1"/>
                </a:solidFill>
                <a:uFillTx/>
                <a:latin typeface="Gill Sans MT"/>
              </a:rPr>
              <a:t>-retard d’1 mois: 2.500 da</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1"/>
                </a:solidFill>
                <a:uFillTx/>
                <a:latin typeface="Gill Sans MT"/>
              </a:rPr>
              <a:t>	</a:t>
            </a:r>
            <a:r>
              <a:rPr b="1" lang="fr-FR" sz="1800" strike="noStrike" u="none">
                <a:solidFill>
                  <a:schemeClr val="dk1"/>
                </a:solidFill>
                <a:uFillTx/>
                <a:latin typeface="Gill Sans MT"/>
              </a:rPr>
              <a:t>-retard entre 1 et 2 mois: 5.000 da</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1"/>
                </a:solidFill>
                <a:uFillTx/>
                <a:latin typeface="Gill Sans MT"/>
              </a:rPr>
              <a:t>	</a:t>
            </a:r>
            <a:r>
              <a:rPr b="1" lang="fr-FR" sz="1800" strike="noStrike" u="none">
                <a:solidFill>
                  <a:schemeClr val="dk1"/>
                </a:solidFill>
                <a:uFillTx/>
                <a:latin typeface="Gill Sans MT"/>
              </a:rPr>
              <a:t>-retard 2 mois et plus: 10.000 da</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33" dur="indefinite" restart="never" nodeType="tmRoot">
          <p:childTnLst>
            <p:seq>
              <p:cTn id="134" dur="indefinite" nodeType="mainSeq">
                <p:childTnLst>
                  <p:par>
                    <p:cTn id="135" fill="hold">
                      <p:stCondLst>
                        <p:cond delay="indefinite"/>
                      </p:stCondLst>
                      <p:childTnLst>
                        <p:par>
                          <p:cTn id="136" fill="hold">
                            <p:stCondLst>
                              <p:cond delay="0"/>
                            </p:stCondLst>
                            <p:childTnLst>
                              <p:par>
                                <p:cTn id="137" nodeType="clickEffect" fill="hold" presetClass="entr" presetID="10">
                                  <p:stCondLst>
                                    <p:cond delay="0"/>
                                  </p:stCondLst>
                                  <p:childTnLst>
                                    <p:set>
                                      <p:cBhvr>
                                        <p:cTn id="138" dur="1" fill="hold">
                                          <p:stCondLst>
                                            <p:cond delay="0"/>
                                          </p:stCondLst>
                                        </p:cTn>
                                        <p:tgtEl>
                                          <p:spTgt spid="722"/>
                                        </p:tgtEl>
                                        <p:attrNameLst>
                                          <p:attrName>style.visibility</p:attrName>
                                        </p:attrNameLst>
                                      </p:cBhvr>
                                      <p:to>
                                        <p:strVal val="visible"/>
                                      </p:to>
                                    </p:set>
                                    <p:animEffect filter="fade" transition="in">
                                      <p:cBhvr additive="repl">
                                        <p:cTn id="139" dur="50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24"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17 LF et art 196 septies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 des sanctions en matière de taxe de formation et d’apprentissage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*Insuffisance de déclaration: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-10%, </a:t>
            </a:r>
            <a:r>
              <a:rPr b="0" lang="fr-FR" sz="2400" strike="noStrike" u="none">
                <a:solidFill>
                  <a:schemeClr val="dk2">
                    <a:shade val="30000"/>
                  </a:schemeClr>
                </a:solidFill>
                <a:uFillTx/>
                <a:latin typeface="Gill Sans MT"/>
              </a:rPr>
              <a:t>lorsque le montant des droits éludés est inférieur ou égal à cinquante mille dinars algériens (50.000 DA);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-15%, </a:t>
            </a:r>
            <a:r>
              <a:rPr b="0" lang="fr-FR" sz="2400" strike="noStrike" u="none">
                <a:solidFill>
                  <a:schemeClr val="dk2">
                    <a:shade val="30000"/>
                  </a:schemeClr>
                </a:solidFill>
                <a:uFillTx/>
                <a:latin typeface="Gill Sans MT"/>
              </a:rPr>
              <a:t>lorsque le montant des droits éludés est supérieur à cinquante mille dinars algériens (50.000 DA) et inférieur ou égal à deux cent mille dinars algériens (200.000 DA)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-25%, </a:t>
            </a:r>
            <a:r>
              <a:rPr b="0" lang="fr-FR" sz="2400" strike="noStrike" u="none">
                <a:solidFill>
                  <a:schemeClr val="dk2">
                    <a:shade val="30000"/>
                  </a:schemeClr>
                </a:solidFill>
                <a:uFillTx/>
                <a:latin typeface="Gill Sans MT"/>
              </a:rPr>
              <a:t>lorsque le montant des droits éludés est supérieur à deux cent mille dinars algériens (200.000 DA).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40" dur="indefinite" restart="never" nodeType="tmRoot">
          <p:childTnLst>
            <p:seq>
              <p:cTn id="141" dur="indefinite" nodeType="mainSeq">
                <p:childTnLst>
                  <p:par>
                    <p:cTn id="142" fill="hold">
                      <p:stCondLst>
                        <p:cond delay="indefinite"/>
                      </p:stCondLst>
                      <p:childTnLst>
                        <p:par>
                          <p:cTn id="143" fill="hold">
                            <p:stCondLst>
                              <p:cond delay="0"/>
                            </p:stCondLst>
                            <p:childTnLst>
                              <p:par>
                                <p:cTn id="144" nodeType="clickEffect" fill="hold" presetClass="entr" presetID="10">
                                  <p:stCondLst>
                                    <p:cond delay="0"/>
                                  </p:stCondLst>
                                  <p:childTnLst>
                                    <p:set>
                                      <p:cBhvr>
                                        <p:cTn id="145" dur="1" fill="hold">
                                          <p:stCondLst>
                                            <p:cond delay="0"/>
                                          </p:stCondLst>
                                        </p:cTn>
                                        <p:tgtEl>
                                          <p:spTgt spid="724"/>
                                        </p:tgtEl>
                                        <p:attrNameLst>
                                          <p:attrName>style.visibility</p:attrName>
                                        </p:attrNameLst>
                                      </p:cBhvr>
                                      <p:to>
                                        <p:strVal val="visible"/>
                                      </p:to>
                                    </p:set>
                                    <p:animEffect filter="fade" transition="in">
                                      <p:cBhvr additive="repl">
                                        <p:cTn id="146"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26"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17 LF et art 196 septies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 des sanctions en matiere de taxe de formation et d’apprentissage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*Retard de déclaration avec droits: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- 10%, </a:t>
            </a:r>
            <a:r>
              <a:rPr b="0" lang="fr-FR" sz="2400" strike="noStrike" u="none">
                <a:solidFill>
                  <a:schemeClr val="dk2">
                    <a:shade val="30000"/>
                  </a:schemeClr>
                </a:solidFill>
                <a:uFillTx/>
                <a:latin typeface="Gill Sans MT"/>
              </a:rPr>
              <a:t>si le retard n'excède pas un (1) mois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- 20%, </a:t>
            </a:r>
            <a:r>
              <a:rPr b="0" lang="fr-FR" sz="2400" strike="noStrike" u="none">
                <a:solidFill>
                  <a:schemeClr val="dk2">
                    <a:shade val="30000"/>
                  </a:schemeClr>
                </a:solidFill>
                <a:uFillTx/>
                <a:latin typeface="Gill Sans MT"/>
              </a:rPr>
              <a:t>lorsque le retard excède un (1) mois et n'excède pas deux (2) mois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- 25%, </a:t>
            </a:r>
            <a:r>
              <a:rPr b="0" lang="fr-FR" sz="2400" strike="noStrike" u="none">
                <a:solidFill>
                  <a:schemeClr val="dk2">
                    <a:shade val="30000"/>
                  </a:schemeClr>
                </a:solidFill>
                <a:uFillTx/>
                <a:latin typeface="Gill Sans MT"/>
              </a:rPr>
              <a:t>lorsque le retard excède deux (2) mois. (2) mois.</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47" dur="indefinite" restart="never" nodeType="tmRoot">
          <p:childTnLst>
            <p:seq>
              <p:cTn id="148" dur="indefinite" nodeType="mainSeq">
                <p:childTnLst>
                  <p:par>
                    <p:cTn id="149" fill="hold">
                      <p:stCondLst>
                        <p:cond delay="indefinite"/>
                      </p:stCondLst>
                      <p:childTnLst>
                        <p:par>
                          <p:cTn id="150" fill="hold">
                            <p:stCondLst>
                              <p:cond delay="0"/>
                            </p:stCondLst>
                            <p:childTnLst>
                              <p:par>
                                <p:cTn id="151" nodeType="clickEffect" fill="hold" presetClass="entr" presetID="10">
                                  <p:stCondLst>
                                    <p:cond delay="0"/>
                                  </p:stCondLst>
                                  <p:childTnLst>
                                    <p:set>
                                      <p:cBhvr>
                                        <p:cTn id="152" dur="1" fill="hold">
                                          <p:stCondLst>
                                            <p:cond delay="0"/>
                                          </p:stCondLst>
                                        </p:cTn>
                                        <p:tgtEl>
                                          <p:spTgt spid="726"/>
                                        </p:tgtEl>
                                        <p:attrNameLst>
                                          <p:attrName>style.visibility</p:attrName>
                                        </p:attrNameLst>
                                      </p:cBhvr>
                                      <p:to>
                                        <p:strVal val="visible"/>
                                      </p:to>
                                    </p:set>
                                    <p:animEffect filter="fade" transition="in">
                                      <p:cBhvr additive="repl">
                                        <p:cTn id="153" dur="500"/>
                                        <p:tgtEl>
                                          <p:spTgt spid="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28"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17 LF et art 196 septies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 des sanctions en matière de taxe de formation et d’apprentissage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Retard de déclaration sans droits: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- 2.500 DA, </a:t>
            </a:r>
            <a:r>
              <a:rPr b="0" lang="fr-FR" sz="2400" strike="noStrike" u="none">
                <a:solidFill>
                  <a:schemeClr val="dk2">
                    <a:shade val="30000"/>
                  </a:schemeClr>
                </a:solidFill>
                <a:uFillTx/>
                <a:latin typeface="Gill Sans MT"/>
              </a:rPr>
              <a:t>lorsque le retard est égal ou inférieur à un (1) mois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- 5.000 DA</a:t>
            </a:r>
            <a:r>
              <a:rPr b="0" lang="fr-FR" sz="2400" strike="noStrike" u="none">
                <a:solidFill>
                  <a:schemeClr val="dk2">
                    <a:shade val="30000"/>
                  </a:schemeClr>
                </a:solidFill>
                <a:uFillTx/>
                <a:latin typeface="Gill Sans MT"/>
              </a:rPr>
              <a:t>, lorsque le retard est supérieur à un (1) mois et inférieur à deux (2) mois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- 10.000 DA, </a:t>
            </a:r>
            <a:r>
              <a:rPr b="0" lang="fr-FR" sz="2400" strike="noStrike" u="none">
                <a:solidFill>
                  <a:schemeClr val="dk2">
                    <a:shade val="30000"/>
                  </a:schemeClr>
                </a:solidFill>
                <a:uFillTx/>
                <a:latin typeface="Gill Sans MT"/>
              </a:rPr>
              <a:t>lorsque le retard est supérieur à deux (2) mois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54" dur="indefinite" restart="never" nodeType="tmRoot">
          <p:childTnLst>
            <p:seq>
              <p:cTn id="155" dur="indefinite" nodeType="mainSeq">
                <p:childTnLst>
                  <p:par>
                    <p:cTn id="156" fill="hold">
                      <p:stCondLst>
                        <p:cond delay="indefinite"/>
                      </p:stCondLst>
                      <p:childTnLst>
                        <p:par>
                          <p:cTn id="157" fill="hold">
                            <p:stCondLst>
                              <p:cond delay="0"/>
                            </p:stCondLst>
                            <p:childTnLst>
                              <p:par>
                                <p:cTn id="158" nodeType="clickEffect" fill="hold" presetClass="entr" presetID="10">
                                  <p:stCondLst>
                                    <p:cond delay="0"/>
                                  </p:stCondLst>
                                  <p:childTnLst>
                                    <p:set>
                                      <p:cBhvr>
                                        <p:cTn id="159" dur="1" fill="hold">
                                          <p:stCondLst>
                                            <p:cond delay="0"/>
                                          </p:stCondLst>
                                        </p:cTn>
                                        <p:tgtEl>
                                          <p:spTgt spid="728"/>
                                        </p:tgtEl>
                                        <p:attrNameLst>
                                          <p:attrName>style.visibility</p:attrName>
                                        </p:attrNameLst>
                                      </p:cBhvr>
                                      <p:to>
                                        <p:strVal val="visible"/>
                                      </p:to>
                                    </p:set>
                                    <p:animEffect filter="fade" transition="in">
                                      <p:cBhvr additive="repl">
                                        <p:cTn id="160" dur="500"/>
                                        <p:tgtEl>
                                          <p:spTgt spid="7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PlaceHolder 1"/>
          <p:cNvSpPr>
            <a:spLocks noGrp="1"/>
          </p:cNvSpPr>
          <p:nvPr>
            <p:ph/>
          </p:nvPr>
        </p:nvSpPr>
        <p:spPr>
          <a:xfrm>
            <a:off x="1005840" y="692640"/>
            <a:ext cx="9130320" cy="5998680"/>
          </a:xfrm>
          <a:prstGeom prst="rect">
            <a:avLst/>
          </a:prstGeom>
          <a:solidFill>
            <a:schemeClr val="lt1"/>
          </a:solidFill>
          <a:ln w="25560">
            <a:solidFill>
              <a:schemeClr val="accent1"/>
            </a:solidFill>
            <a:round/>
          </a:ln>
        </p:spPr>
        <p:txBody>
          <a:bodyPr lIns="91440" rIns="91440" tIns="45720" bIns="45720" anchor="t">
            <a:noAutofit/>
          </a:bodyPr>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endParaRPr b="0" lang="fr-FR" sz="2800" strike="noStrike" u="none">
              <a:solidFill>
                <a:schemeClr val="dk1"/>
              </a:solidFill>
              <a:uFillTx/>
              <a:latin typeface="Calibri"/>
            </a:endParaRPr>
          </a:p>
          <a:p>
            <a:pPr marL="343080" indent="-343080" algn="ctr" defTabSz="914400">
              <a:lnSpc>
                <a:spcPct val="100000"/>
              </a:lnSpc>
              <a:spcBef>
                <a:spcPts val="561"/>
              </a:spcBef>
              <a:buNone/>
              <a:tabLst>
                <a:tab algn="l" pos="0"/>
              </a:tabLst>
            </a:pPr>
            <a:r>
              <a:rPr b="1" lang="fr-FR" sz="2800" strike="noStrike" u="none">
                <a:solidFill>
                  <a:srgbClr val="c00000"/>
                </a:solidFill>
                <a:uFillTx/>
                <a:latin typeface="Calibri"/>
              </a:rPr>
              <a:t>I-Cadrage macro-économique et financier 2025-2027</a:t>
            </a:r>
            <a:endParaRPr b="0" lang="fr-FR" sz="2800" strike="noStrike" u="none">
              <a:solidFill>
                <a:schemeClr val="dk1"/>
              </a:solidFill>
              <a:uFillTx/>
              <a:latin typeface="Calibri"/>
            </a:endParaRPr>
          </a:p>
          <a:p>
            <a:pPr marL="343080" indent="-343080" defTabSz="914400">
              <a:lnSpc>
                <a:spcPct val="100000"/>
              </a:lnSpc>
              <a:spcBef>
                <a:spcPts val="561"/>
              </a:spcBef>
              <a:buNone/>
              <a:tabLst>
                <a:tab algn="l" pos="0"/>
              </a:tabLst>
            </a:pPr>
            <a:endParaRPr b="0" lang="fr-FR" sz="2800" strike="noStrike" u="none">
              <a:solidFill>
                <a:schemeClr val="dk1"/>
              </a:solidFill>
              <a:uFillTx/>
              <a:latin typeface="Calibri"/>
            </a:endParaRPr>
          </a:p>
        </p:txBody>
      </p:sp>
      <p:sp>
        <p:nvSpPr>
          <p:cNvPr id="615" name="PlaceHolder 2"/>
          <p:cNvSpPr>
            <a:spLocks noGrp="1"/>
          </p:cNvSpPr>
          <p:nvPr>
            <p:ph type="sldNum" idx="160"/>
          </p:nvPr>
        </p:nvSpPr>
        <p:spPr>
          <a:xfrm>
            <a:off x="8737560" y="6356520"/>
            <a:ext cx="2844360" cy="364680"/>
          </a:xfrm>
          <a:prstGeom prst="rect">
            <a:avLst/>
          </a:prstGeom>
          <a:noFill/>
          <a:ln w="0">
            <a:noFill/>
          </a:ln>
        </p:spPr>
        <p:txBody>
          <a:bodyPr lIns="91440" rIns="91440" tIns="45720" bIns="45720" anchor="ctr">
            <a:noAutofit/>
          </a:bodyPr>
          <a:lstStyle>
            <a:lvl1pPr indent="0" algn="r" defTabSz="914400">
              <a:lnSpc>
                <a:spcPct val="100000"/>
              </a:lnSpc>
              <a:buNone/>
              <a:defRPr b="0" lang="es-ES" sz="1400" strike="noStrike" u="none">
                <a:solidFill>
                  <a:srgbClr val="000000"/>
                </a:solidFill>
                <a:uFillTx/>
                <a:latin typeface="Arial"/>
              </a:defRPr>
            </a:lvl1pPr>
          </a:lstStyle>
          <a:p>
            <a:pPr indent="0" algn="r" defTabSz="914400">
              <a:lnSpc>
                <a:spcPct val="100000"/>
              </a:lnSpc>
              <a:buNone/>
            </a:pPr>
            <a:fld id="{FFF5D29D-6845-42D6-83E1-E3F347628A75}" type="slidenum">
              <a:rPr b="0" lang="es-ES" sz="1400" strike="noStrike" u="none">
                <a:solidFill>
                  <a:srgbClr val="000000"/>
                </a:solidFill>
                <a:uFillTx/>
                <a:latin typeface="Arial"/>
              </a:rPr>
              <a:t>2</a:t>
            </a:fld>
            <a:endParaRPr b="0" lang="en-US"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nodeType="clickEffect" fill="hold">
                      <p:stCondLst>
                        <p:cond delay="indefinite"/>
                      </p:stCondLst>
                      <p:childTnLst>
                        <p:par>
                          <p:cTn id="18" nodeType="withEffect" fill="hold">
                            <p:stCondLst>
                              <p:cond delay="0"/>
                            </p:stCondLst>
                            <p:childTnLst>
                              <p:par>
                                <p:cTn id="19" nodeType="clickEffect" fill="hold" presetClass="entr" presetID="22" presetSubtype="4">
                                  <p:stCondLst>
                                    <p:cond delay="0"/>
                                  </p:stCondLst>
                                  <p:childTnLst>
                                    <p:set>
                                      <p:cBhvr>
                                        <p:cTn id="20" dur="1" fill="hold">
                                          <p:stCondLst>
                                            <p:cond delay="0"/>
                                          </p:stCondLst>
                                        </p:cTn>
                                        <p:tgtEl>
                                          <p:spTgt spid="614"/>
                                        </p:tgtEl>
                                        <p:attrNameLst>
                                          <p:attrName>style.visibility</p:attrName>
                                        </p:attrNameLst>
                                      </p:cBhvr>
                                      <p:to>
                                        <p:strVal val="visible"/>
                                      </p:to>
                                    </p:set>
                                    <p:animEffect filter="wipe(down)" transition="in">
                                      <p:cBhvr additive="repl">
                                        <p:cTn id="21" dur="500"/>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30"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17 LF et art 196 septies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 des sanctions en matière de taxe de formation et d’apprentissage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Q: </a:t>
            </a:r>
            <a:r>
              <a:rPr b="1" lang="fr-FR" sz="2400" strike="noStrike" u="none">
                <a:solidFill>
                  <a:srgbClr val="0070c0"/>
                </a:solidFill>
                <a:uFillTx/>
                <a:latin typeface="Gill Sans MT"/>
              </a:rPr>
              <a:t>délai de déclaration et base de calcul des taxes de formation et d’apprentissage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61" dur="indefinite" restart="never" nodeType="tmRoot">
          <p:childTnLst>
            <p:seq>
              <p:cTn id="162" dur="indefinite" nodeType="mainSeq">
                <p:childTnLst>
                  <p:par>
                    <p:cTn id="163" fill="hold">
                      <p:stCondLst>
                        <p:cond delay="indefinite"/>
                      </p:stCondLst>
                      <p:childTnLst>
                        <p:par>
                          <p:cTn id="164" fill="hold">
                            <p:stCondLst>
                              <p:cond delay="0"/>
                            </p:stCondLst>
                            <p:childTnLst>
                              <p:par>
                                <p:cTn id="165" nodeType="clickEffect" fill="hold" presetClass="entr" presetID="10">
                                  <p:stCondLst>
                                    <p:cond delay="0"/>
                                  </p:stCondLst>
                                  <p:childTnLst>
                                    <p:set>
                                      <p:cBhvr>
                                        <p:cTn id="166" dur="1" fill="hold">
                                          <p:stCondLst>
                                            <p:cond delay="0"/>
                                          </p:stCondLst>
                                        </p:cTn>
                                        <p:tgtEl>
                                          <p:spTgt spid="730"/>
                                        </p:tgtEl>
                                        <p:attrNameLst>
                                          <p:attrName>style.visibility</p:attrName>
                                        </p:attrNameLst>
                                      </p:cBhvr>
                                      <p:to>
                                        <p:strVal val="visible"/>
                                      </p:to>
                                    </p:set>
                                    <p:animEffect filter="fade" transition="in">
                                      <p:cBhvr additive="repl">
                                        <p:cTn id="167" dur="5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32"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18,19 LF et art 231-ter, 231-quater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précisions relatives à la TLS applicable à l’activité de transport par canalisation des HC (TRC)</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*Pour les opérations de transport par canalisation des hydrocarbures, la base de calcul de la Taxe Locale de Solidarité est égale au produit des </a:t>
            </a:r>
            <a:r>
              <a:rPr b="1" lang="fr-FR" sz="2400" strike="noStrike" u="none">
                <a:solidFill>
                  <a:srgbClr val="ff0000"/>
                </a:solidFill>
                <a:uFillTx/>
                <a:latin typeface="Gill Sans MT"/>
              </a:rPr>
              <a:t>quantités transportées</a:t>
            </a:r>
            <a:r>
              <a:rPr b="0" lang="fr-FR" sz="2400" strike="noStrike" u="none">
                <a:solidFill>
                  <a:schemeClr val="dk2">
                    <a:shade val="30000"/>
                  </a:schemeClr>
                </a:solidFill>
                <a:uFillTx/>
                <a:latin typeface="Gill Sans MT"/>
              </a:rPr>
              <a:t>, déterminé selon le </a:t>
            </a:r>
            <a:r>
              <a:rPr b="1" lang="fr-FR" sz="2400" strike="noStrike" u="none">
                <a:solidFill>
                  <a:srgbClr val="ff0000"/>
                </a:solidFill>
                <a:uFillTx/>
                <a:latin typeface="Gill Sans MT"/>
              </a:rPr>
              <a:t>tarif applicable </a:t>
            </a:r>
            <a:r>
              <a:rPr b="0" lang="fr-FR" sz="2400" strike="noStrike" u="none">
                <a:solidFill>
                  <a:schemeClr val="dk2">
                    <a:shade val="30000"/>
                  </a:schemeClr>
                </a:solidFill>
                <a:uFillTx/>
                <a:latin typeface="Gill Sans MT"/>
              </a:rPr>
              <a:t>au transport par canalisation.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 tarif de transport, correspond à celui fixé conformément à la législation et à la règlementation, régissant les activités de transport par canalisation des hydrocarbures (art 134 de la loi n° 19-13 du 11 Décembre 2019)</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*Changement de fait générateur: au lieu de l’encaissement total ou partiel du prix, par la </a:t>
            </a:r>
            <a:r>
              <a:rPr b="1" lang="fr-FR" sz="2400" strike="noStrike" u="none">
                <a:solidFill>
                  <a:srgbClr val="ff0000"/>
                </a:solidFill>
                <a:uFillTx/>
                <a:latin typeface="Gill Sans MT"/>
              </a:rPr>
              <a:t>réalisation des opérations </a:t>
            </a:r>
            <a:r>
              <a:rPr b="0" lang="fr-FR" sz="2400" strike="noStrike" u="none">
                <a:solidFill>
                  <a:schemeClr val="dk2">
                    <a:shade val="30000"/>
                  </a:schemeClr>
                </a:solidFill>
                <a:uFillTx/>
                <a:latin typeface="Gill Sans MT"/>
              </a:rPr>
              <a:t>de transport par canalisation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taux applicables en matière de TLS et activités concernées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68" dur="indefinite" restart="never" nodeType="tmRoot">
          <p:childTnLst>
            <p:seq>
              <p:cTn id="169" dur="indefinite" nodeType="mainSeq">
                <p:childTnLst>
                  <p:par>
                    <p:cTn id="170" fill="hold">
                      <p:stCondLst>
                        <p:cond delay="indefinite"/>
                      </p:stCondLst>
                      <p:childTnLst>
                        <p:par>
                          <p:cTn id="171" fill="hold">
                            <p:stCondLst>
                              <p:cond delay="0"/>
                            </p:stCondLst>
                            <p:childTnLst>
                              <p:par>
                                <p:cTn id="172" nodeType="clickEffect" fill="hold" presetClass="entr" presetID="10">
                                  <p:stCondLst>
                                    <p:cond delay="0"/>
                                  </p:stCondLst>
                                  <p:childTnLst>
                                    <p:set>
                                      <p:cBhvr>
                                        <p:cTn id="173" dur="1" fill="hold">
                                          <p:stCondLst>
                                            <p:cond delay="0"/>
                                          </p:stCondLst>
                                        </p:cTn>
                                        <p:tgtEl>
                                          <p:spTgt spid="732"/>
                                        </p:tgtEl>
                                        <p:attrNameLst>
                                          <p:attrName>style.visibility</p:attrName>
                                        </p:attrNameLst>
                                      </p:cBhvr>
                                      <p:to>
                                        <p:strVal val="visible"/>
                                      </p:to>
                                    </p:set>
                                    <p:animEffect filter="fade" transition="in">
                                      <p:cBhvr additive="repl">
                                        <p:cTn id="174" dur="500"/>
                                        <p:tgtEl>
                                          <p:spTgt spid="7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3"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i="1" lang="fr-FR" sz="2400" strike="noStrike" u="none">
                <a:solidFill>
                  <a:schemeClr val="dk1"/>
                </a:solidFill>
                <a:uFillTx/>
                <a:latin typeface="Gill Sans MT"/>
              </a:rPr>
              <a:t>Art 15 LF 2024 et </a:t>
            </a:r>
            <a:r>
              <a:rPr b="1" i="1" lang="en-US" sz="2400" strike="noStrike" u="none">
                <a:solidFill>
                  <a:schemeClr val="dk1"/>
                </a:solidFill>
                <a:uFillTx/>
                <a:latin typeface="Gill Sans MT"/>
              </a:rPr>
              <a:t>Art. 231 bis à 231 undecies CIDTA</a:t>
            </a:r>
            <a:endParaRPr b="0" lang="fr-FR" sz="2400" strike="noStrike" u="none">
              <a:solidFill>
                <a:schemeClr val="dk1"/>
              </a:solidFill>
              <a:uFillTx/>
              <a:latin typeface="Gill Sans MT"/>
            </a:endParaRPr>
          </a:p>
        </p:txBody>
      </p:sp>
      <p:sp>
        <p:nvSpPr>
          <p:cNvPr id="734" name="PlaceHolder 2"/>
          <p:cNvSpPr>
            <a:spLocks noGrp="1"/>
          </p:cNvSpPr>
          <p:nvPr>
            <p:ph type="subTitle"/>
          </p:nvPr>
        </p:nvSpPr>
        <p:spPr>
          <a:xfrm>
            <a:off x="1133280" y="1124640"/>
            <a:ext cx="1091196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sng">
                <a:solidFill>
                  <a:schemeClr val="dk2">
                    <a:shade val="30000"/>
                  </a:schemeClr>
                </a:solidFill>
                <a:uFillTx/>
                <a:latin typeface="Gill Sans MT"/>
              </a:rPr>
              <a:t>Taxe Locale de Solidarité (TLS)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Institution de la Taxe Locale de Solidarité, en remplacement de la TAP , applicable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-À l’activité de transport par canalisation des hydrocarbures;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-Aux activités minières.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Q: définition de l’ activité de transport par canalisation et des activités minières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75" dur="indefinite" restart="never" nodeType="tmRoot">
          <p:childTnLst>
            <p:seq>
              <p:cTn id="176" dur="indefinite" nodeType="mainSeq">
                <p:childTnLst>
                  <p:par>
                    <p:cTn id="177" fill="hold">
                      <p:stCondLst>
                        <p:cond delay="indefinite"/>
                      </p:stCondLst>
                      <p:childTnLst>
                        <p:par>
                          <p:cTn id="178" fill="hold">
                            <p:stCondLst>
                              <p:cond delay="0"/>
                            </p:stCondLst>
                            <p:childTnLst>
                              <p:par>
                                <p:cTn id="179" nodeType="clickEffect" fill="hold" presetClass="entr" presetID="10">
                                  <p:stCondLst>
                                    <p:cond delay="0"/>
                                  </p:stCondLst>
                                  <p:childTnLst>
                                    <p:set>
                                      <p:cBhvr>
                                        <p:cTn id="180" dur="1" fill="hold">
                                          <p:stCondLst>
                                            <p:cond delay="0"/>
                                          </p:stCondLst>
                                        </p:cTn>
                                        <p:tgtEl>
                                          <p:spTgt spid="734"/>
                                        </p:tgtEl>
                                        <p:attrNameLst>
                                          <p:attrName>style.visibility</p:attrName>
                                        </p:attrNameLst>
                                      </p:cBhvr>
                                      <p:to>
                                        <p:strVal val="visible"/>
                                      </p:to>
                                    </p:set>
                                    <p:animEffect filter="fade" transition="in">
                                      <p:cBhvr additive="repl">
                                        <p:cTn id="181" dur="500"/>
                                        <p:tgtEl>
                                          <p:spTgt spid="7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PlaceHolder 1"/>
          <p:cNvSpPr>
            <a:spLocks noGrp="1"/>
          </p:cNvSpPr>
          <p:nvPr>
            <p:ph type="title"/>
          </p:nvPr>
        </p:nvSpPr>
        <p:spPr>
          <a:xfrm>
            <a:off x="1377720" y="-9072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i="1" lang="fr-FR" sz="2400" strike="noStrike" u="none">
                <a:solidFill>
                  <a:schemeClr val="dk1"/>
                </a:solidFill>
                <a:uFillTx/>
                <a:latin typeface="Gill Sans MT"/>
              </a:rPr>
              <a:t>Art 15 LF 2024 et </a:t>
            </a:r>
            <a:r>
              <a:rPr b="1" i="1" lang="en-US" sz="2400" strike="noStrike" u="none">
                <a:solidFill>
                  <a:schemeClr val="dk1"/>
                </a:solidFill>
                <a:uFillTx/>
                <a:latin typeface="Gill Sans MT"/>
              </a:rPr>
              <a:t>Art. 231 bis à 231 undecies CIDTA</a:t>
            </a:r>
            <a:endParaRPr b="0" lang="fr-FR" sz="2400" strike="noStrike" u="none">
              <a:solidFill>
                <a:schemeClr val="dk1"/>
              </a:solidFill>
              <a:uFillTx/>
              <a:latin typeface="Gill Sans MT"/>
            </a:endParaRPr>
          </a:p>
        </p:txBody>
      </p:sp>
      <p:sp>
        <p:nvSpPr>
          <p:cNvPr id="736" name="PlaceHolder 2"/>
          <p:cNvSpPr>
            <a:spLocks noGrp="1"/>
          </p:cNvSpPr>
          <p:nvPr>
            <p:ph type="subTitle"/>
          </p:nvPr>
        </p:nvSpPr>
        <p:spPr>
          <a:xfrm>
            <a:off x="283320" y="918720"/>
            <a:ext cx="116330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sng">
                <a:solidFill>
                  <a:schemeClr val="dk2">
                    <a:shade val="30000"/>
                  </a:schemeClr>
                </a:solidFill>
                <a:uFillTx/>
                <a:latin typeface="Gill Sans MT"/>
              </a:rPr>
              <a:t>Taxe Locale de Solidarité (TLS)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Institution de la Taxe Locale de Solidarité, applicable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2">
                    <a:shade val="30000"/>
                  </a:schemeClr>
                </a:solidFill>
                <a:uFillTx/>
                <a:latin typeface="Gill Sans MT"/>
              </a:rPr>
              <a:t>R: Définition: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2">
                    <a:shade val="30000"/>
                  </a:schemeClr>
                </a:solidFill>
                <a:uFillTx/>
                <a:latin typeface="Gill Sans MT"/>
              </a:rPr>
              <a:t>	</a:t>
            </a:r>
            <a:r>
              <a:rPr b="1" lang="fr-FR" sz="1800" strike="noStrike" u="none">
                <a:solidFill>
                  <a:schemeClr val="dk2">
                    <a:shade val="30000"/>
                  </a:schemeClr>
                </a:solidFill>
                <a:uFillTx/>
                <a:latin typeface="Gill Sans MT"/>
              </a:rPr>
              <a:t>1-Activité de transport par canalisation:  </a:t>
            </a:r>
            <a:r>
              <a:rPr b="1" lang="fr-FR" sz="1800" strike="noStrike" u="none">
                <a:solidFill>
                  <a:srgbClr val="00b050"/>
                </a:solidFill>
                <a:uFillTx/>
                <a:latin typeface="Gill Sans MT"/>
              </a:rPr>
              <a:t>Art 03 de la Loi n° 19-13 du 11 décembre 2019 régissant les activités d’hydrocarbures</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2">
                    <a:shade val="30000"/>
                  </a:schemeClr>
                </a:solidFill>
                <a:uFillTx/>
                <a:latin typeface="Gill Sans MT"/>
              </a:rPr>
              <a:t>Transport par canalisation : </a:t>
            </a:r>
            <a:r>
              <a:rPr b="1" lang="fr-FR" sz="1800" strike="noStrike" u="none">
                <a:solidFill>
                  <a:srgbClr val="0070c0"/>
                </a:solidFill>
                <a:uFillTx/>
                <a:latin typeface="Gill Sans MT"/>
              </a:rPr>
              <a:t>Transport des hydrocarbures liquides et gazeux et des produits pétroliers</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2">
                    <a:shade val="30000"/>
                  </a:schemeClr>
                </a:solidFill>
                <a:uFillTx/>
                <a:latin typeface="Gill Sans MT"/>
              </a:rPr>
              <a:t>-Art. 127. </a:t>
            </a:r>
            <a:r>
              <a:rPr b="0" lang="fr-FR" sz="1800" strike="noStrike" u="none">
                <a:solidFill>
                  <a:schemeClr val="dk2">
                    <a:shade val="30000"/>
                  </a:schemeClr>
                </a:solidFill>
                <a:uFillTx/>
                <a:latin typeface="Gill Sans MT"/>
              </a:rPr>
              <a:t>— Sous réserve des dispositions de l'article 132 ci-dessous, les </a:t>
            </a:r>
            <a:r>
              <a:rPr b="1" lang="fr-FR" sz="1800" strike="noStrike" u="none">
                <a:solidFill>
                  <a:srgbClr val="0070c0"/>
                </a:solidFill>
                <a:uFillTx/>
                <a:latin typeface="Gill Sans MT"/>
              </a:rPr>
              <a:t>activités de transport par canalisation des hydrocarbures sont exercées par l’entreprise nationale</a:t>
            </a:r>
            <a:r>
              <a:rPr b="0" lang="fr-FR" sz="1800" strike="noStrike" u="none">
                <a:solidFill>
                  <a:schemeClr val="dk2">
                    <a:shade val="30000"/>
                  </a:schemeClr>
                </a:solidFill>
                <a:uFillTx/>
                <a:latin typeface="Gill Sans MT"/>
              </a:rPr>
              <a:t> sur la base d’une </a:t>
            </a:r>
            <a:r>
              <a:rPr b="1" lang="fr-FR" sz="1800" strike="noStrike" u="none">
                <a:solidFill>
                  <a:schemeClr val="dk2">
                    <a:shade val="30000"/>
                  </a:schemeClr>
                </a:solidFill>
                <a:uFillTx/>
                <a:latin typeface="Gill Sans MT"/>
              </a:rPr>
              <a:t>concession de transport </a:t>
            </a:r>
            <a:r>
              <a:rPr b="0" lang="fr-FR" sz="1800" strike="noStrike" u="none">
                <a:solidFill>
                  <a:schemeClr val="dk2">
                    <a:shade val="30000"/>
                  </a:schemeClr>
                </a:solidFill>
                <a:uFillTx/>
                <a:latin typeface="Gill Sans MT"/>
              </a:rPr>
              <a:t>par canalisation octroyée par arrêté du ministre.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La demande de concession de transport par canalisation est soumise </a:t>
            </a:r>
            <a:r>
              <a:rPr b="1" lang="fr-FR" sz="1800" strike="noStrike" u="none">
                <a:solidFill>
                  <a:schemeClr val="dk2">
                    <a:shade val="30000"/>
                  </a:schemeClr>
                </a:solidFill>
                <a:uFillTx/>
                <a:latin typeface="Gill Sans MT"/>
              </a:rPr>
              <a:t>à ARH </a:t>
            </a:r>
            <a:r>
              <a:rPr b="0" lang="fr-FR" sz="1800" strike="noStrike" u="none">
                <a:solidFill>
                  <a:schemeClr val="dk2">
                    <a:shade val="30000"/>
                  </a:schemeClr>
                </a:solidFill>
                <a:uFillTx/>
                <a:latin typeface="Gill Sans MT"/>
              </a:rPr>
              <a:t>qui formule une recommandation au ministre.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2">
                    <a:shade val="30000"/>
                  </a:schemeClr>
                </a:solidFill>
                <a:uFillTx/>
                <a:latin typeface="Gill Sans MT"/>
              </a:rPr>
              <a:t>-Art. 128</a:t>
            </a:r>
            <a:r>
              <a:rPr b="0" lang="fr-FR" sz="1800" strike="noStrike" u="none">
                <a:solidFill>
                  <a:schemeClr val="dk2">
                    <a:shade val="30000"/>
                  </a:schemeClr>
                </a:solidFill>
                <a:uFillTx/>
                <a:latin typeface="Gill Sans MT"/>
              </a:rPr>
              <a:t>. — L’entreprise nationale assure le transport de toute production d'hydrocarbures, à partir du point d'entrée au système de transport par canalisation.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2">
                    <a:shade val="30000"/>
                  </a:schemeClr>
                </a:solidFill>
                <a:uFillTx/>
                <a:latin typeface="Gill Sans MT"/>
              </a:rPr>
              <a:t>Art. 129.</a:t>
            </a:r>
            <a:r>
              <a:rPr b="0" lang="fr-FR" sz="1800" strike="noStrike" u="none">
                <a:solidFill>
                  <a:schemeClr val="dk2">
                    <a:shade val="30000"/>
                  </a:schemeClr>
                </a:solidFill>
                <a:uFillTx/>
                <a:latin typeface="Gill Sans MT"/>
              </a:rPr>
              <a:t> — Un arrêté du ministre détermine les canalisations d'hydrocarbures gazeux relevant du secteur des hydrocarbures et les canalisations qui font partie du réseau de gaz desservant exclusivement le marché national.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chemeClr val="dk2">
                    <a:shade val="30000"/>
                  </a:schemeClr>
                </a:solidFill>
                <a:uFillTx/>
                <a:latin typeface="Gill Sans MT"/>
              </a:rPr>
              <a:t>Art. 130. </a:t>
            </a:r>
            <a:r>
              <a:rPr b="0" lang="fr-FR" sz="1800" strike="noStrike" u="none">
                <a:solidFill>
                  <a:schemeClr val="dk2">
                    <a:shade val="30000"/>
                  </a:schemeClr>
                </a:solidFill>
                <a:uFillTx/>
                <a:latin typeface="Gill Sans MT"/>
              </a:rPr>
              <a:t>— Les concessions de transport par canalisation sont octroyées pour une durée de trente (30) ans. Cette durée peut être prorogée aux conditions fixées dans la concession de transport par canalisation.</a:t>
            </a:r>
            <a:r>
              <a:rPr b="1" lang="fr-FR" sz="1800" strike="noStrike" u="none">
                <a:solidFill>
                  <a:schemeClr val="dk2">
                    <a:shade val="30000"/>
                  </a:schemeClr>
                </a:solidFill>
                <a:uFillTx/>
                <a:latin typeface="Gill Sans MT"/>
              </a:rPr>
              <a:t>	</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82" dur="indefinite" restart="never" nodeType="tmRoot">
          <p:childTnLst>
            <p:seq>
              <p:cTn id="183" dur="indefinite" nodeType="mainSeq">
                <p:childTnLst>
                  <p:par>
                    <p:cTn id="184" fill="hold">
                      <p:stCondLst>
                        <p:cond delay="indefinite"/>
                      </p:stCondLst>
                      <p:childTnLst>
                        <p:par>
                          <p:cTn id="185" fill="hold">
                            <p:stCondLst>
                              <p:cond delay="0"/>
                            </p:stCondLst>
                            <p:childTnLst>
                              <p:par>
                                <p:cTn id="186" nodeType="clickEffect" fill="hold" presetClass="entr" presetID="10">
                                  <p:stCondLst>
                                    <p:cond delay="0"/>
                                  </p:stCondLst>
                                  <p:childTnLst>
                                    <p:set>
                                      <p:cBhvr>
                                        <p:cTn id="187" dur="1" fill="hold">
                                          <p:stCondLst>
                                            <p:cond delay="0"/>
                                          </p:stCondLst>
                                        </p:cTn>
                                        <p:tgtEl>
                                          <p:spTgt spid="736"/>
                                        </p:tgtEl>
                                        <p:attrNameLst>
                                          <p:attrName>style.visibility</p:attrName>
                                        </p:attrNameLst>
                                      </p:cBhvr>
                                      <p:to>
                                        <p:strVal val="visible"/>
                                      </p:to>
                                    </p:set>
                                    <p:animEffect filter="fade" transition="in">
                                      <p:cBhvr additive="repl">
                                        <p:cTn id="188" dur="500"/>
                                        <p:tgtEl>
                                          <p:spTgt spid="7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i="1" lang="fr-FR" sz="2400" strike="noStrike" u="none">
                <a:solidFill>
                  <a:schemeClr val="dk1"/>
                </a:solidFill>
                <a:uFillTx/>
                <a:latin typeface="Gill Sans MT"/>
              </a:rPr>
              <a:t>Art 15 LF 2024 et </a:t>
            </a:r>
            <a:r>
              <a:rPr b="1" i="1" lang="en-US" sz="2400" strike="noStrike" u="none">
                <a:solidFill>
                  <a:schemeClr val="dk1"/>
                </a:solidFill>
                <a:uFillTx/>
                <a:latin typeface="Gill Sans MT"/>
              </a:rPr>
              <a:t>Art. 231 bis à 231 undecies CIDTA</a:t>
            </a:r>
            <a:endParaRPr b="0" lang="fr-FR" sz="2400" strike="noStrike" u="none">
              <a:solidFill>
                <a:schemeClr val="dk1"/>
              </a:solidFill>
              <a:uFillTx/>
              <a:latin typeface="Gill Sans MT"/>
            </a:endParaRPr>
          </a:p>
        </p:txBody>
      </p:sp>
      <p:sp>
        <p:nvSpPr>
          <p:cNvPr id="738" name="PlaceHolder 2"/>
          <p:cNvSpPr>
            <a:spLocks noGrp="1"/>
          </p:cNvSpPr>
          <p:nvPr>
            <p:ph type="subTitle"/>
          </p:nvPr>
        </p:nvSpPr>
        <p:spPr>
          <a:xfrm>
            <a:off x="759960" y="1124640"/>
            <a:ext cx="1091196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sng">
                <a:solidFill>
                  <a:schemeClr val="dk2">
                    <a:shade val="30000"/>
                  </a:schemeClr>
                </a:solidFill>
                <a:uFillTx/>
                <a:latin typeface="Gill Sans MT"/>
              </a:rPr>
              <a:t>Taxe Locale de Solidarité (TLS)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Institution de la Taxe Locale de Solidarité, applicable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R: Définition: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	</a:t>
            </a:r>
            <a:r>
              <a:rPr b="1" lang="fr-FR" sz="2400" strike="noStrike" u="none">
                <a:solidFill>
                  <a:schemeClr val="dk2">
                    <a:shade val="30000"/>
                  </a:schemeClr>
                </a:solidFill>
                <a:uFillTx/>
                <a:latin typeface="Gill Sans MT"/>
              </a:rPr>
              <a:t>2-Activités minières:  Art 21 de la </a:t>
            </a:r>
            <a:r>
              <a:rPr b="0" lang="fr-FR" sz="2400" strike="noStrike" u="none">
                <a:solidFill>
                  <a:schemeClr val="dk2">
                    <a:shade val="30000"/>
                  </a:schemeClr>
                </a:solidFill>
                <a:uFillTx/>
                <a:latin typeface="Gill Sans MT"/>
              </a:rPr>
              <a:t>loi n° 14-05 du 24 février 2014 portant loi minière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1800" strike="noStrike" u="none">
                <a:solidFill>
                  <a:schemeClr val="dk2">
                    <a:shade val="30000"/>
                  </a:schemeClr>
                </a:solidFill>
                <a:uFillTx/>
                <a:latin typeface="Gill Sans MT"/>
              </a:rPr>
              <a:t>Les activités d'exploitation minière consistent en des travaux de </a:t>
            </a:r>
            <a:r>
              <a:rPr b="1" lang="fr-FR" sz="1800" strike="noStrike" u="none">
                <a:solidFill>
                  <a:srgbClr val="0070c0"/>
                </a:solidFill>
                <a:uFillTx/>
                <a:latin typeface="Gill Sans MT"/>
              </a:rPr>
              <a:t>développement ou d'extension, des travaux préparatoires, d'extraction et de valorisation des substances minérales ou fossiles</a:t>
            </a:r>
            <a:r>
              <a:rPr b="0" lang="fr-FR" sz="1800" strike="noStrike" u="none">
                <a:solidFill>
                  <a:schemeClr val="dk2">
                    <a:shade val="30000"/>
                  </a:schemeClr>
                </a:solidFill>
                <a:uFillTx/>
                <a:latin typeface="Gill Sans MT"/>
              </a:rPr>
              <a:t>, ainsi que des </a:t>
            </a:r>
            <a:r>
              <a:rPr b="1" lang="fr-FR" sz="1800" strike="noStrike" u="none">
                <a:solidFill>
                  <a:srgbClr val="0070c0"/>
                </a:solidFill>
                <a:uFillTx/>
                <a:latin typeface="Gill Sans MT"/>
              </a:rPr>
              <a:t>activités de ramassage, de collecte et/ou de récolte de substances minérales relevant du régime des carrières </a:t>
            </a:r>
            <a:r>
              <a:rPr b="0" lang="fr-FR" sz="1800" strike="noStrike" u="none">
                <a:solidFill>
                  <a:schemeClr val="dk2">
                    <a:shade val="30000"/>
                  </a:schemeClr>
                </a:solidFill>
                <a:uFillTx/>
                <a:latin typeface="Gill Sans MT"/>
              </a:rPr>
              <a:t>se trouvant en l‘état à la surface du sol. L'exploitation minière comprend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-l’exploitation des gisements de </a:t>
            </a:r>
            <a:r>
              <a:rPr b="1" lang="fr-FR" sz="1800" strike="noStrike" u="none">
                <a:solidFill>
                  <a:srgbClr val="00b050"/>
                </a:solidFill>
                <a:uFillTx/>
                <a:latin typeface="Gill Sans MT"/>
              </a:rPr>
              <a:t>substances minérales ou fossiles relevant du régime des mines </a:t>
            </a:r>
            <a:r>
              <a:rPr b="0" lang="fr-FR" sz="1800" strike="noStrike" u="none">
                <a:solidFill>
                  <a:schemeClr val="dk2">
                    <a:shade val="30000"/>
                  </a:schemeClr>
                </a:solidFill>
                <a:uFillTx/>
                <a:latin typeface="Gill Sans MT"/>
              </a:rPr>
              <a:t>;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-l’exploitation des gisements de </a:t>
            </a:r>
            <a:r>
              <a:rPr b="1" lang="fr-FR" sz="1800" strike="noStrike" u="none">
                <a:solidFill>
                  <a:srgbClr val="00b050"/>
                </a:solidFill>
                <a:uFillTx/>
                <a:latin typeface="Gill Sans MT"/>
              </a:rPr>
              <a:t>substances minérales relevant du régime des carrières </a:t>
            </a:r>
            <a:r>
              <a:rPr b="0" lang="fr-FR" sz="1800" strike="noStrike" u="none">
                <a:solidFill>
                  <a:schemeClr val="dk2">
                    <a:shade val="30000"/>
                  </a:schemeClr>
                </a:solidFill>
                <a:uFillTx/>
                <a:latin typeface="Gill Sans MT"/>
              </a:rPr>
              <a:t>;</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-l'exploitation minière </a:t>
            </a:r>
            <a:r>
              <a:rPr b="1" lang="fr-FR" sz="1800" strike="noStrike" u="none">
                <a:solidFill>
                  <a:srgbClr val="00b050"/>
                </a:solidFill>
                <a:uFillTx/>
                <a:latin typeface="Gill Sans MT"/>
              </a:rPr>
              <a:t>artisanale des gisements des substances minérales ou fossiles relevant du régime des mines ou du régime des carrières </a:t>
            </a:r>
            <a:r>
              <a:rPr b="0" lang="fr-FR" sz="1800" strike="noStrike" u="none">
                <a:solidFill>
                  <a:schemeClr val="dk2">
                    <a:shade val="30000"/>
                  </a:schemeClr>
                </a:solidFill>
                <a:uFillTx/>
                <a:latin typeface="Gill Sans MT"/>
              </a:rPr>
              <a:t>et dont l'activité consiste à récupérer des produits marchands par des méthodes manuelles ou traditionnelles ;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-l‘activité de </a:t>
            </a:r>
            <a:r>
              <a:rPr b="1" lang="fr-FR" sz="1800" strike="noStrike" u="none">
                <a:solidFill>
                  <a:srgbClr val="00b050"/>
                </a:solidFill>
                <a:uFillTx/>
                <a:latin typeface="Gill Sans MT"/>
              </a:rPr>
              <a:t>ramassage, de collecte et/ou de récolte des substances minérales relevant du régime des carrières </a:t>
            </a:r>
            <a:r>
              <a:rPr b="0" lang="fr-FR" sz="1800" strike="noStrike" u="none">
                <a:solidFill>
                  <a:schemeClr val="dk2">
                    <a:shade val="30000"/>
                  </a:schemeClr>
                </a:solidFill>
                <a:uFillTx/>
                <a:latin typeface="Gill Sans MT"/>
              </a:rPr>
              <a:t>se trouvant en l‘ état à la surface du sol.</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89" dur="indefinite" restart="never" nodeType="tmRoot">
          <p:childTnLst>
            <p:seq>
              <p:cTn id="190" dur="indefinite" nodeType="mainSeq">
                <p:childTnLst>
                  <p:par>
                    <p:cTn id="191" fill="hold">
                      <p:stCondLst>
                        <p:cond delay="indefinite"/>
                      </p:stCondLst>
                      <p:childTnLst>
                        <p:par>
                          <p:cTn id="192" fill="hold">
                            <p:stCondLst>
                              <p:cond delay="0"/>
                            </p:stCondLst>
                            <p:childTnLst>
                              <p:par>
                                <p:cTn id="193" nodeType="clickEffect" fill="hold" presetClass="entr" presetID="10">
                                  <p:stCondLst>
                                    <p:cond delay="0"/>
                                  </p:stCondLst>
                                  <p:childTnLst>
                                    <p:set>
                                      <p:cBhvr>
                                        <p:cTn id="194" dur="1" fill="hold">
                                          <p:stCondLst>
                                            <p:cond delay="0"/>
                                          </p:stCondLst>
                                        </p:cTn>
                                        <p:tgtEl>
                                          <p:spTgt spid="738"/>
                                        </p:tgtEl>
                                        <p:attrNameLst>
                                          <p:attrName>style.visibility</p:attrName>
                                        </p:attrNameLst>
                                      </p:cBhvr>
                                      <p:to>
                                        <p:strVal val="visible"/>
                                      </p:to>
                                    </p:set>
                                    <p:animEffect filter="fade" transition="in">
                                      <p:cBhvr additive="repl">
                                        <p:cTn id="195" dur="500"/>
                                        <p:tgtEl>
                                          <p:spTgt spid="7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40"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20 LF et art 261-B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augmentation du taux majoré de la taxe foncière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*Relèvement de </a:t>
            </a:r>
            <a:r>
              <a:rPr b="1" lang="fr-FR" sz="2400" strike="noStrike" u="none">
                <a:solidFill>
                  <a:srgbClr val="ff0000"/>
                </a:solidFill>
                <a:uFillTx/>
                <a:latin typeface="Gill Sans MT"/>
              </a:rPr>
              <a:t>7% à 10% </a:t>
            </a:r>
            <a:r>
              <a:rPr b="0" lang="fr-FR" sz="2400" strike="noStrike" u="none">
                <a:solidFill>
                  <a:schemeClr val="dk2">
                    <a:shade val="30000"/>
                  </a:schemeClr>
                </a:solidFill>
                <a:uFillTx/>
                <a:latin typeface="Gill Sans MT"/>
              </a:rPr>
              <a:t>du taux majoré de la TF applicable aux propriétés secondaires bâties à usage d’habitation, non occupées, détenues par les personnes physiques et non données en location.</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taux normal applicable en matière de TF ?</a:t>
            </a:r>
            <a:r>
              <a:rPr b="0" lang="fr-FR" sz="2400" strike="noStrike" u="none">
                <a:solidFill>
                  <a:srgbClr val="0070c0"/>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96" dur="indefinite" restart="never" nodeType="tmRoot">
          <p:childTnLst>
            <p:seq>
              <p:cTn id="197" dur="indefinite" nodeType="mainSeq">
                <p:childTnLst>
                  <p:par>
                    <p:cTn id="198" fill="hold">
                      <p:stCondLst>
                        <p:cond delay="indefinite"/>
                      </p:stCondLst>
                      <p:childTnLst>
                        <p:par>
                          <p:cTn id="199" fill="hold">
                            <p:stCondLst>
                              <p:cond delay="0"/>
                            </p:stCondLst>
                            <p:childTnLst>
                              <p:par>
                                <p:cTn id="200" nodeType="clickEffect" fill="hold" presetClass="entr" presetID="10">
                                  <p:stCondLst>
                                    <p:cond delay="0"/>
                                  </p:stCondLst>
                                  <p:childTnLst>
                                    <p:set>
                                      <p:cBhvr>
                                        <p:cTn id="201" dur="1" fill="hold">
                                          <p:stCondLst>
                                            <p:cond delay="0"/>
                                          </p:stCondLst>
                                        </p:cTn>
                                        <p:tgtEl>
                                          <p:spTgt spid="740"/>
                                        </p:tgtEl>
                                        <p:attrNameLst>
                                          <p:attrName>style.visibility</p:attrName>
                                        </p:attrNameLst>
                                      </p:cBhvr>
                                      <p:to>
                                        <p:strVal val="visible"/>
                                      </p:to>
                                    </p:set>
                                    <p:animEffect filter="fade" transition="in">
                                      <p:cBhvr additive="repl">
                                        <p:cTn id="202" dur="500"/>
                                        <p:tgtEl>
                                          <p:spTgt spid="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42"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22 LF et art 282-ter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extension de la liste des activités exclues du régime forfaitaire IFU.</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0070c0"/>
                </a:solidFill>
                <a:uFillTx/>
                <a:latin typeface="Gill Sans MT"/>
              </a:rPr>
              <a:t>*Ancienne liste: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1- les activités de promotion immobilière et de lotissement de terrains ; 2- les activités d‘importation de biens et marchandises destinés à la revente en l‘état ; 3- les activités d‘achat-revente en l‘état exercées dans les conditions de gros; 4- les activités exercées par les concessionnaires ; 5- les activités exercées par les cliniques et établissements privés de santé, ainsi que les laboratoires d‘analyses médicales ; 6- les activités de restauration et d‘hôtellerie classées ; 7- les affineurs et les recycleurs des métaux précieux, les fabricants et les marchands d‘ouvrages d‘or et de platine ; 8- les travaux publics, hydrauliques et de bâtiments. </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03" dur="indefinite" restart="never" nodeType="tmRoot">
          <p:childTnLst>
            <p:seq>
              <p:cTn id="204" dur="indefinite" nodeType="mainSeq">
                <p:childTnLst>
                  <p:par>
                    <p:cTn id="205" fill="hold">
                      <p:stCondLst>
                        <p:cond delay="indefinite"/>
                      </p:stCondLst>
                      <p:childTnLst>
                        <p:par>
                          <p:cTn id="206" fill="hold">
                            <p:stCondLst>
                              <p:cond delay="0"/>
                            </p:stCondLst>
                            <p:childTnLst>
                              <p:par>
                                <p:cTn id="207" nodeType="clickEffect" fill="hold" presetClass="entr" presetID="10">
                                  <p:stCondLst>
                                    <p:cond delay="0"/>
                                  </p:stCondLst>
                                  <p:childTnLst>
                                    <p:set>
                                      <p:cBhvr>
                                        <p:cTn id="208" dur="1" fill="hold">
                                          <p:stCondLst>
                                            <p:cond delay="0"/>
                                          </p:stCondLst>
                                        </p:cTn>
                                        <p:tgtEl>
                                          <p:spTgt spid="742"/>
                                        </p:tgtEl>
                                        <p:attrNameLst>
                                          <p:attrName>style.visibility</p:attrName>
                                        </p:attrNameLst>
                                      </p:cBhvr>
                                      <p:to>
                                        <p:strVal val="visible"/>
                                      </p:to>
                                    </p:set>
                                    <p:animEffect filter="fade" transition="in">
                                      <p:cBhvr additive="repl">
                                        <p:cTn id="209" dur="500"/>
                                        <p:tgtEl>
                                          <p:spTgt spid="7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44"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22 LF et art 282-ter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extension de la liste des activités exclues du régime forfaitaire IFU.</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0070c0"/>
                </a:solidFill>
                <a:uFillTx/>
                <a:latin typeface="Gill Sans MT"/>
              </a:rPr>
              <a:t>*Nouvelles activités exclues de l’IFU:</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10- Débits de boissons alcoolisées ; 11- Entreprises de collecte, de traitement et de distribution de tabacs en feuilles ; 12-Traiteurs et catering ; 13- Location des salles pour la célébration des fêtes ou l‘organisation de rencontres, séminaires et meetings ; 14- Commerce de détail exercé dans les grandes surfaces ; 15- Location de véhicule ; 16- Location d’engins et matériels ; 17- Agence de voyages et de tourisme ; 18- Agence de publicité et de communication ; 19- Formations et enseignements divers ; 20- Agent général et courtier d’assurance.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les contribuables soumis à l’IFU, peuvent-ils facturer la TVA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10" dur="indefinite" restart="never" nodeType="tmRoot">
          <p:childTnLst>
            <p:seq>
              <p:cTn id="211" dur="indefinite" nodeType="mainSeq">
                <p:childTnLst>
                  <p:par>
                    <p:cTn id="212" fill="hold">
                      <p:stCondLst>
                        <p:cond delay="indefinite"/>
                      </p:stCondLst>
                      <p:childTnLst>
                        <p:par>
                          <p:cTn id="213" fill="hold">
                            <p:stCondLst>
                              <p:cond delay="0"/>
                            </p:stCondLst>
                            <p:childTnLst>
                              <p:par>
                                <p:cTn id="214" nodeType="clickEffect" fill="hold" presetClass="entr" presetID="10">
                                  <p:stCondLst>
                                    <p:cond delay="0"/>
                                  </p:stCondLst>
                                  <p:childTnLst>
                                    <p:set>
                                      <p:cBhvr>
                                        <p:cTn id="215" dur="1" fill="hold">
                                          <p:stCondLst>
                                            <p:cond delay="0"/>
                                          </p:stCondLst>
                                        </p:cTn>
                                        <p:tgtEl>
                                          <p:spTgt spid="744"/>
                                        </p:tgtEl>
                                        <p:attrNameLst>
                                          <p:attrName>style.visibility</p:attrName>
                                        </p:attrNameLst>
                                      </p:cBhvr>
                                      <p:to>
                                        <p:strVal val="visible"/>
                                      </p:to>
                                    </p:set>
                                    <p:animEffect filter="fade" transition="in">
                                      <p:cBhvr additive="repl">
                                        <p:cTn id="216" dur="500"/>
                                        <p:tgtEl>
                                          <p:spTgt spid="7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46"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23 LF et art 282-quater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obligation de déclaration du revenu par les contribuables soumis à l’IFU</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*Les contribuables soumis à l’IFU </a:t>
            </a:r>
            <a:r>
              <a:rPr b="1" lang="fr-FR" sz="2400" strike="noStrike" u="none">
                <a:solidFill>
                  <a:srgbClr val="0070c0"/>
                </a:solidFill>
                <a:uFillTx/>
                <a:latin typeface="Gill Sans MT"/>
              </a:rPr>
              <a:t>doivent également mentionner </a:t>
            </a:r>
            <a:r>
              <a:rPr b="0" lang="fr-FR" sz="2400" strike="noStrike" u="none">
                <a:solidFill>
                  <a:schemeClr val="dk2">
                    <a:shade val="30000"/>
                  </a:schemeClr>
                </a:solidFill>
                <a:uFillTx/>
                <a:latin typeface="Gill Sans MT"/>
              </a:rPr>
              <a:t>sur la déclaration définitive, </a:t>
            </a:r>
            <a:r>
              <a:rPr b="1" lang="fr-FR" sz="2400" strike="noStrike" u="none">
                <a:solidFill>
                  <a:srgbClr val="ff0000"/>
                </a:solidFill>
                <a:uFillTx/>
                <a:latin typeface="Gill Sans MT"/>
              </a:rPr>
              <a:t>le revenu net réalisé </a:t>
            </a:r>
            <a:r>
              <a:rPr b="0" lang="fr-FR" sz="2400" strike="noStrike" u="none">
                <a:solidFill>
                  <a:schemeClr val="dk2">
                    <a:shade val="30000"/>
                  </a:schemeClr>
                </a:solidFill>
                <a:uFillTx/>
                <a:latin typeface="Gill Sans MT"/>
              </a:rPr>
              <a:t>correspondant au chiffre d’affaires déclaré, au titre de l’exercice clos.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17" dur="indefinite" restart="never" nodeType="tmRoot">
          <p:childTnLst>
            <p:seq>
              <p:cTn id="218" dur="indefinite" nodeType="mainSeq">
                <p:childTnLst>
                  <p:par>
                    <p:cTn id="219" fill="hold">
                      <p:stCondLst>
                        <p:cond delay="indefinite"/>
                      </p:stCondLst>
                      <p:childTnLst>
                        <p:par>
                          <p:cTn id="220" fill="hold">
                            <p:stCondLst>
                              <p:cond delay="0"/>
                            </p:stCondLst>
                            <p:childTnLst>
                              <p:par>
                                <p:cTn id="221" nodeType="clickEffect" fill="hold" presetClass="entr" presetID="10">
                                  <p:stCondLst>
                                    <p:cond delay="0"/>
                                  </p:stCondLst>
                                  <p:childTnLst>
                                    <p:set>
                                      <p:cBhvr>
                                        <p:cTn id="222" dur="1" fill="hold">
                                          <p:stCondLst>
                                            <p:cond delay="0"/>
                                          </p:stCondLst>
                                        </p:cTn>
                                        <p:tgtEl>
                                          <p:spTgt spid="746"/>
                                        </p:tgtEl>
                                        <p:attrNameLst>
                                          <p:attrName>style.visibility</p:attrName>
                                        </p:attrNameLst>
                                      </p:cBhvr>
                                      <p:to>
                                        <p:strVal val="visible"/>
                                      </p:to>
                                    </p:set>
                                    <p:animEffect filter="fade" transition="in">
                                      <p:cBhvr additive="repl">
                                        <p:cTn id="223" dur="500"/>
                                        <p:tgtEl>
                                          <p:spTgt spid="7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48"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26 LF et art 355-3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dispense de paiement des acomptes IRG, pour les nouveaux contribuables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Les nouveaux contribuables </a:t>
            </a:r>
            <a:r>
              <a:rPr b="1" lang="fr-FR" sz="2400" strike="noStrike" u="none">
                <a:solidFill>
                  <a:srgbClr val="0070c0"/>
                </a:solidFill>
                <a:uFillTx/>
                <a:latin typeface="Gill Sans MT"/>
              </a:rPr>
              <a:t>(IRG/ BIC-BNC – RA) </a:t>
            </a:r>
            <a:r>
              <a:rPr b="1" lang="fr-FR" sz="2400" strike="noStrike" u="none">
                <a:solidFill>
                  <a:srgbClr val="00b050"/>
                </a:solidFill>
                <a:uFillTx/>
                <a:latin typeface="Gill Sans MT"/>
              </a:rPr>
              <a:t>sont dispensés </a:t>
            </a:r>
            <a:r>
              <a:rPr b="0" lang="fr-FR" sz="2400" strike="noStrike" u="none">
                <a:solidFill>
                  <a:schemeClr val="dk2">
                    <a:shade val="30000"/>
                  </a:schemeClr>
                </a:solidFill>
                <a:uFillTx/>
                <a:latin typeface="Gill Sans MT"/>
              </a:rPr>
              <a:t>du paiement des acomptes provisionnels pour la </a:t>
            </a:r>
            <a:r>
              <a:rPr b="1" lang="fr-FR" sz="2400" strike="noStrike" u="none">
                <a:solidFill>
                  <a:srgbClr val="00b050"/>
                </a:solidFill>
                <a:uFillTx/>
                <a:latin typeface="Gill Sans MT"/>
              </a:rPr>
              <a:t>première année d’activité.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modalités de paiement des acomptes IRG et leur nombre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24" dur="indefinite" restart="never" nodeType="tmRoot">
          <p:childTnLst>
            <p:seq>
              <p:cTn id="225" dur="indefinite" nodeType="mainSeq">
                <p:childTnLst>
                  <p:par>
                    <p:cTn id="226" fill="hold">
                      <p:stCondLst>
                        <p:cond delay="indefinite"/>
                      </p:stCondLst>
                      <p:childTnLst>
                        <p:par>
                          <p:cTn id="227" fill="hold">
                            <p:stCondLst>
                              <p:cond delay="0"/>
                            </p:stCondLst>
                            <p:childTnLst>
                              <p:par>
                                <p:cTn id="228" nodeType="clickEffect" fill="hold" presetClass="entr" presetID="10">
                                  <p:stCondLst>
                                    <p:cond delay="0"/>
                                  </p:stCondLst>
                                  <p:childTnLst>
                                    <p:set>
                                      <p:cBhvr>
                                        <p:cTn id="229" dur="1" fill="hold">
                                          <p:stCondLst>
                                            <p:cond delay="0"/>
                                          </p:stCondLst>
                                        </p:cTn>
                                        <p:tgtEl>
                                          <p:spTgt spid="748"/>
                                        </p:tgtEl>
                                        <p:attrNameLst>
                                          <p:attrName>style.visibility</p:attrName>
                                        </p:attrNameLst>
                                      </p:cBhvr>
                                      <p:to>
                                        <p:strVal val="visible"/>
                                      </p:to>
                                    </p:set>
                                    <p:animEffect filter="fade" transition="in">
                                      <p:cBhvr additive="repl">
                                        <p:cTn id="230" dur="500"/>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PlaceHolder 1"/>
          <p:cNvSpPr>
            <a:spLocks noGrp="1"/>
          </p:cNvSpPr>
          <p:nvPr>
            <p:ph type="title"/>
          </p:nvPr>
        </p:nvSpPr>
        <p:spPr>
          <a:xfrm>
            <a:off x="661320" y="0"/>
            <a:ext cx="10972440" cy="887760"/>
          </a:xfrm>
          <a:prstGeom prst="rect">
            <a:avLst/>
          </a:prstGeom>
          <a:noFill/>
          <a:ln w="0">
            <a:noFill/>
          </a:ln>
        </p:spPr>
        <p:txBody>
          <a:bodyPr lIns="91440" rIns="91440" tIns="45720" bIns="45720" anchor="ctr">
            <a:normAutofit fontScale="25000" lnSpcReduction="19999"/>
          </a:bodyPr>
          <a:p>
            <a:pPr indent="0" defTabSz="914400">
              <a:lnSpc>
                <a:spcPct val="100000"/>
              </a:lnSpc>
              <a:buNone/>
            </a:pPr>
            <a:br>
              <a:rPr sz="4400"/>
            </a:br>
            <a:br>
              <a:rPr sz="4400"/>
            </a:br>
            <a:br>
              <a:rPr sz="4400"/>
            </a:br>
            <a:br>
              <a:rPr sz="4400"/>
            </a:br>
            <a:br>
              <a:rPr sz="4400"/>
            </a:br>
            <a:br>
              <a:rPr sz="4400"/>
            </a:br>
            <a:br>
              <a:rPr sz="4400"/>
            </a:br>
            <a:br>
              <a:rPr sz="4400"/>
            </a:br>
            <a:r>
              <a:rPr b="1" lang="fr-FR" sz="4400" strike="noStrike" u="none">
                <a:solidFill>
                  <a:schemeClr val="dk1"/>
                </a:solidFill>
                <a:uFillTx/>
                <a:latin typeface="Calibri"/>
              </a:rPr>
              <a:t>- Indicateurs macro-économiques 2025-2027 :</a:t>
            </a:r>
            <a:br>
              <a:rPr sz="4400"/>
            </a:br>
            <a:br>
              <a:rPr sz="4400"/>
            </a:br>
            <a:br>
              <a:rPr sz="4400"/>
            </a:br>
            <a:br>
              <a:rPr sz="4400"/>
            </a:br>
            <a:br>
              <a:rPr sz="4400"/>
            </a:br>
            <a:br>
              <a:rPr sz="4400"/>
            </a:br>
            <a:br>
              <a:rPr sz="4400"/>
            </a:br>
            <a:br>
              <a:rPr sz="4400"/>
            </a:br>
            <a:endParaRPr b="0" lang="fr-FR" sz="4400" strike="noStrike" u="none">
              <a:solidFill>
                <a:schemeClr val="dk1"/>
              </a:solidFill>
              <a:uFillTx/>
              <a:latin typeface="Calibri"/>
            </a:endParaRPr>
          </a:p>
        </p:txBody>
      </p:sp>
      <p:graphicFrame>
        <p:nvGraphicFramePr>
          <p:cNvPr id="617" name="Espace réservé du contenu 4"/>
          <p:cNvGraphicFramePr/>
          <p:nvPr/>
        </p:nvGraphicFramePr>
        <p:xfrm>
          <a:off x="475560" y="852120"/>
          <a:ext cx="11359080" cy="5171040"/>
        </p:xfrm>
        <a:graphic>
          <a:graphicData uri="http://schemas.openxmlformats.org/drawingml/2006/table">
            <a:tbl>
              <a:tblPr/>
              <a:tblGrid>
                <a:gridCol w="5063040"/>
                <a:gridCol w="2390400"/>
                <a:gridCol w="2390400"/>
                <a:gridCol w="1515240"/>
              </a:tblGrid>
              <a:tr h="461520">
                <a:tc>
                  <a:txBody>
                    <a:bodyPr lIns="68400" rIns="68400" tIns="0" bIns="0" anchor="t">
                      <a:noAutofit/>
                    </a:bodyPr>
                    <a:p>
                      <a:endParaRPr b="1" lang="fr-FR" sz="2000" strike="noStrike" u="none">
                        <a:solidFill>
                          <a:schemeClr val="lt1"/>
                        </a:solidFill>
                        <a:uFillTx/>
                        <a:latin typeface="Calibri"/>
                        <a:ea typeface="Calibri"/>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2025</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2026</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2027</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Prix de pétrole $/b:</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-référence </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-marché</a:t>
                      </a:r>
                      <a:endParaRPr b="0" lang="en-US" sz="2000" strike="noStrike" u="none">
                        <a:solidFill>
                          <a:srgbClr val="ffffff"/>
                        </a:solidFill>
                        <a:uFillTx/>
                        <a:latin typeface="Arial"/>
                      </a:endParaRPr>
                    </a:p>
                    <a:p>
                      <a:pPr algn="just" defTabSz="914400">
                        <a:lnSpc>
                          <a:spcPct val="107000"/>
                        </a:lnSpc>
                      </a:pP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60</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70</a:t>
                      </a:r>
                      <a:endParaRPr b="0" lang="en-US" sz="2000" strike="noStrike" u="none">
                        <a:solidFill>
                          <a:srgbClr val="000000"/>
                        </a:solidFill>
                        <a:uFillTx/>
                        <a:latin typeface="Arial"/>
                      </a:endParaRPr>
                    </a:p>
                    <a:p>
                      <a:pPr algn="just" defTabSz="914400">
                        <a:lnSpc>
                          <a:spcPct val="107000"/>
                        </a:lnSpc>
                      </a:pP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60</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70</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60</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70</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Taux de change DA/$</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ea typeface="Calibri"/>
                        </a:rPr>
                        <a:t>135,8</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Comex (mds $°) :</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Export B</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*dont HC</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-Import B</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Solde com</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Solde BP</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ea typeface="Calibri"/>
                        </a:rPr>
                        <a:t>50,9</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ea typeface="Calibri"/>
                        </a:rPr>
                        <a:t>   </a:t>
                      </a:r>
                      <a:r>
                        <a:rPr b="1" lang="fr-FR" sz="2000" strike="noStrike" u="none">
                          <a:solidFill>
                            <a:schemeClr val="dk1"/>
                          </a:solidFill>
                          <a:uFillTx/>
                          <a:latin typeface="Calibri"/>
                          <a:ea typeface="Calibri"/>
                        </a:rPr>
                        <a:t>43,73</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ea typeface="Calibri"/>
                        </a:rPr>
                        <a:t>46,04</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00b050"/>
                          </a:solidFill>
                          <a:uFillTx/>
                          <a:latin typeface="Calibri"/>
                          <a:ea typeface="Calibri"/>
                        </a:rPr>
                        <a:t>+4,68</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ea typeface="Calibri"/>
                        </a:rPr>
                        <a:t>+1,21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52,25</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   </a:t>
                      </a:r>
                      <a:r>
                        <a:rPr b="1" lang="fr-FR" sz="2000" strike="noStrike" u="none">
                          <a:solidFill>
                            <a:schemeClr val="dk1"/>
                          </a:solidFill>
                          <a:uFillTx/>
                          <a:latin typeface="Calibri"/>
                        </a:rPr>
                        <a:t>43,49</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48,66</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00b050"/>
                          </a:solidFill>
                          <a:uFillTx/>
                          <a:latin typeface="Calibri"/>
                        </a:rPr>
                        <a:t>+3,59</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rPr>
                        <a:t>-0,51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51,93</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   </a:t>
                      </a:r>
                      <a:r>
                        <a:rPr b="1" lang="fr-FR" sz="2000" strike="noStrike" u="none">
                          <a:solidFill>
                            <a:schemeClr val="dk1"/>
                          </a:solidFill>
                          <a:uFillTx/>
                          <a:latin typeface="Calibri"/>
                        </a:rPr>
                        <a:t>41,18</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48,57</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00b050"/>
                          </a:solidFill>
                          <a:uFillTx/>
                          <a:latin typeface="Calibri"/>
                        </a:rPr>
                        <a:t>+3,36</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rPr>
                        <a:t>0</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Croissance éco:</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-PIB en valeur (mds DA)</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-PIB en %</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rPr>
                        <a:t>   </a:t>
                      </a:r>
                      <a:r>
                        <a:rPr b="1" lang="fr-FR" sz="2000" strike="noStrike" u="none">
                          <a:solidFill>
                            <a:schemeClr val="lt1"/>
                          </a:solidFill>
                          <a:uFillTx/>
                          <a:latin typeface="Calibri"/>
                        </a:rPr>
                        <a:t>-PIB HHC en %</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ea typeface="Calibri"/>
                        </a:rPr>
                        <a:t>37863</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ea typeface="Calibri"/>
                        </a:rPr>
                        <a:t>4,5</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ea typeface="Calibri"/>
                        </a:rPr>
                        <a:t>5</a:t>
                      </a:r>
                      <a:endParaRPr b="0" lang="en-US" sz="2000" strike="noStrike" u="none">
                        <a:solidFill>
                          <a:srgbClr val="000000"/>
                        </a:solidFill>
                        <a:uFillTx/>
                        <a:latin typeface="Arial"/>
                      </a:endParaRPr>
                    </a:p>
                    <a:p>
                      <a:pPr algn="just" defTabSz="914400">
                        <a:lnSpc>
                          <a:spcPct val="107000"/>
                        </a:lnSpc>
                      </a:pP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40850</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4,5</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5,3</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41859</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3,7</a:t>
                      </a:r>
                      <a:endParaRPr b="0" lang="en-US" sz="2000" strike="noStrike" u="none">
                        <a:solidFill>
                          <a:srgbClr val="000000"/>
                        </a:solidFill>
                        <a:uFillTx/>
                        <a:latin typeface="Arial"/>
                      </a:endParaRPr>
                    </a:p>
                    <a:p>
                      <a:pPr algn="just" defTabSz="914400">
                        <a:lnSpc>
                          <a:spcPct val="107000"/>
                        </a:lnSpc>
                      </a:pPr>
                      <a:r>
                        <a:rPr b="1" lang="fr-FR" sz="2000" strike="noStrike" u="none">
                          <a:solidFill>
                            <a:schemeClr val="dk1"/>
                          </a:solidFill>
                          <a:uFillTx/>
                          <a:latin typeface="Calibri"/>
                        </a:rPr>
                        <a:t>4,8</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50"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27 LF et art 356-6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modalités d’imputation de l’excèdent de versement IBS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*Lorsque l’excédent de versement est supérieur ou couvre partiellement le prochain acompte, la déclaration de l’acompte doit être souscrite, selon le cas, </a:t>
            </a:r>
            <a:r>
              <a:rPr b="1" lang="fr-FR" sz="2400" strike="noStrike" u="none">
                <a:solidFill>
                  <a:srgbClr val="00b050"/>
                </a:solidFill>
                <a:uFillTx/>
                <a:latin typeface="Gill Sans MT"/>
              </a:rPr>
              <a:t>soit avec la mention « néant » ou assortie du paiement du reliquat</a:t>
            </a:r>
            <a:r>
              <a:rPr b="0" lang="fr-FR" sz="2400" strike="noStrike" u="none">
                <a:solidFill>
                  <a:schemeClr val="dk2">
                    <a:shade val="30000"/>
                  </a:schemeClr>
                </a:solidFill>
                <a:uFillTx/>
                <a:latin typeface="Gill Sans MT"/>
              </a:rPr>
              <a:t>, résultant de la différence entre l’excédent de versement antérieur et l’acompte à verser.</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modalités de paiement des acomptes IBS et leur nombre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31" dur="indefinite" restart="never" nodeType="tmRoot">
          <p:childTnLst>
            <p:seq>
              <p:cTn id="232" dur="indefinite" nodeType="mainSeq">
                <p:childTnLst>
                  <p:par>
                    <p:cTn id="233" fill="hold">
                      <p:stCondLst>
                        <p:cond delay="indefinite"/>
                      </p:stCondLst>
                      <p:childTnLst>
                        <p:par>
                          <p:cTn id="234" fill="hold">
                            <p:stCondLst>
                              <p:cond delay="0"/>
                            </p:stCondLst>
                            <p:childTnLst>
                              <p:par>
                                <p:cTn id="235" nodeType="clickEffect" fill="hold" presetClass="entr" presetID="10">
                                  <p:stCondLst>
                                    <p:cond delay="0"/>
                                  </p:stCondLst>
                                  <p:childTnLst>
                                    <p:set>
                                      <p:cBhvr>
                                        <p:cTn id="236" dur="1" fill="hold">
                                          <p:stCondLst>
                                            <p:cond delay="0"/>
                                          </p:stCondLst>
                                        </p:cTn>
                                        <p:tgtEl>
                                          <p:spTgt spid="750"/>
                                        </p:tgtEl>
                                        <p:attrNameLst>
                                          <p:attrName>style.visibility</p:attrName>
                                        </p:attrNameLst>
                                      </p:cBhvr>
                                      <p:to>
                                        <p:strVal val="visible"/>
                                      </p:to>
                                    </p:set>
                                    <p:animEffect filter="fade" transition="in">
                                      <p:cBhvr additive="repl">
                                        <p:cTn id="237" dur="500"/>
                                        <p:tgtEl>
                                          <p:spTgt spid="7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PlaceHolder 1"/>
          <p:cNvSpPr>
            <a:spLocks noGrp="1"/>
          </p:cNvSpPr>
          <p:nvPr>
            <p:ph type="title"/>
          </p:nvPr>
        </p:nvSpPr>
        <p:spPr>
          <a:xfrm>
            <a:off x="1359360" y="117720"/>
            <a:ext cx="10667520" cy="52416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CIDTA</a:t>
            </a:r>
            <a:endParaRPr b="0" lang="fr-FR" sz="2400" strike="noStrike" u="none">
              <a:solidFill>
                <a:schemeClr val="dk1"/>
              </a:solidFill>
              <a:uFillTx/>
              <a:latin typeface="Gill Sans MT"/>
            </a:endParaRPr>
          </a:p>
        </p:txBody>
      </p:sp>
      <p:sp>
        <p:nvSpPr>
          <p:cNvPr id="752" name="PlaceHolder 2"/>
          <p:cNvSpPr>
            <a:spLocks noGrp="1"/>
          </p:cNvSpPr>
          <p:nvPr>
            <p:ph type="subTitle"/>
          </p:nvPr>
        </p:nvSpPr>
        <p:spPr>
          <a:xfrm>
            <a:off x="1341000" y="642240"/>
            <a:ext cx="10704240" cy="608544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29 LF et art 365-bis CIDTA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augmentation du montant du minimum d’imposition IFU</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*Le montant dû au titre de l‘impôt forfaitaire unique ne peut être inférieur, pour chaque exercice et quel que soit le chiffre d‘affaires imposable, à </a:t>
            </a:r>
            <a:r>
              <a:rPr b="1" lang="fr-FR" sz="2400" strike="noStrike" u="none">
                <a:solidFill>
                  <a:srgbClr val="ff0000"/>
                </a:solidFill>
                <a:uFillTx/>
                <a:latin typeface="Gill Sans MT"/>
              </a:rPr>
              <a:t>30.000 DA </a:t>
            </a:r>
            <a:r>
              <a:rPr b="1" lang="fr-FR" sz="2400" strike="noStrike" u="none">
                <a:solidFill>
                  <a:srgbClr val="00b050"/>
                </a:solidFill>
                <a:uFillTx/>
                <a:latin typeface="Gill Sans MT"/>
              </a:rPr>
              <a:t>(au lieu de 10.000 DA). </a:t>
            </a:r>
            <a:r>
              <a:rPr b="1" lang="fr-FR" sz="2400" strike="noStrike" u="none">
                <a:solidFill>
                  <a:srgbClr val="00b050"/>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*Toutefois, pour les activités exercées sous le statut </a:t>
            </a:r>
            <a:r>
              <a:rPr b="1" lang="fr-FR" sz="2400" strike="noStrike" u="none">
                <a:solidFill>
                  <a:schemeClr val="dk2">
                    <a:shade val="30000"/>
                  </a:schemeClr>
                </a:solidFill>
                <a:uFillTx/>
                <a:latin typeface="Gill Sans MT"/>
              </a:rPr>
              <a:t>d'auto-entrepreneur</a:t>
            </a:r>
            <a:r>
              <a:rPr b="0" lang="fr-FR" sz="2400" strike="noStrike" u="none">
                <a:solidFill>
                  <a:schemeClr val="dk2">
                    <a:shade val="30000"/>
                  </a:schemeClr>
                </a:solidFill>
                <a:uFillTx/>
                <a:latin typeface="Gill Sans MT"/>
              </a:rPr>
              <a:t>, ce montant est fixé à </a:t>
            </a:r>
            <a:r>
              <a:rPr b="1" lang="fr-FR" sz="2400" strike="noStrike" u="none">
                <a:solidFill>
                  <a:srgbClr val="0070c0"/>
                </a:solidFill>
                <a:uFillTx/>
                <a:latin typeface="Gill Sans MT"/>
              </a:rPr>
              <a:t>10.000 DA.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*Le minimum d‘imposition doit être acquitté intégralement au plus tard le 30 juin de l’année concernée.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rgbClr val="ff0000"/>
                </a:solidFill>
                <a:uFillTx/>
                <a:latin typeface="Gill Sans MT"/>
              </a:rPr>
              <a:t>-Analyse de la pression fiscale IFU – IRG/S:</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*le min de10.000 DA/an correspond à 833 DA/mois</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*le CA annuel correspondant :  200.000 DA (IFU à 5%) et 83.333 DA (IFU à 12%)</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*le min de 30.000 , correspond à un CA de: 600.000 DA (IFU à 5%) et 250.000 DA (IFU à 12%)</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*pour un salaire de 45.000 DA, l’IRG est de 4.450 DA (taux 9,8%), soit 53.400 DA/an)</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rgbClr val="0070c0"/>
                </a:solidFill>
                <a:uFillTx/>
                <a:latin typeface="Gill Sans MT"/>
              </a:rPr>
              <a:t>Q: minimum d’imposition IBS ?</a:t>
            </a: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38" dur="indefinite" restart="never" nodeType="tmRoot">
          <p:childTnLst>
            <p:seq>
              <p:cTn id="239" dur="indefinite" nodeType="mainSeq">
                <p:childTnLst>
                  <p:par>
                    <p:cTn id="240" fill="hold">
                      <p:stCondLst>
                        <p:cond delay="indefinite"/>
                      </p:stCondLst>
                      <p:childTnLst>
                        <p:par>
                          <p:cTn id="241" fill="hold">
                            <p:stCondLst>
                              <p:cond delay="0"/>
                            </p:stCondLst>
                            <p:childTnLst>
                              <p:par>
                                <p:cTn id="242" nodeType="clickEffect" fill="hold" presetClass="entr" presetID="10">
                                  <p:stCondLst>
                                    <p:cond delay="0"/>
                                  </p:stCondLst>
                                  <p:childTnLst>
                                    <p:set>
                                      <p:cBhvr>
                                        <p:cTn id="243" dur="1" fill="hold">
                                          <p:stCondLst>
                                            <p:cond delay="0"/>
                                          </p:stCondLst>
                                        </p:cTn>
                                        <p:tgtEl>
                                          <p:spTgt spid="752"/>
                                        </p:tgtEl>
                                        <p:attrNameLst>
                                          <p:attrName>style.visibility</p:attrName>
                                        </p:attrNameLst>
                                      </p:cBhvr>
                                      <p:to>
                                        <p:strVal val="visible"/>
                                      </p:to>
                                    </p:set>
                                    <p:animEffect filter="fade" transition="in">
                                      <p:cBhvr additive="repl">
                                        <p:cTn id="244" dur="500"/>
                                        <p:tgtEl>
                                          <p:spTgt spid="7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PlaceHolder 1"/>
          <p:cNvSpPr>
            <a:spLocks noGrp="1"/>
          </p:cNvSpPr>
          <p:nvPr>
            <p:ph type="subTitle"/>
          </p:nvPr>
        </p:nvSpPr>
        <p:spPr>
          <a:xfrm>
            <a:off x="1341000" y="1124640"/>
            <a:ext cx="10704240" cy="4727160"/>
          </a:xfrm>
          <a:prstGeom prst="rect">
            <a:avLst/>
          </a:prstGeom>
          <a:solidFill>
            <a:schemeClr val="lt1"/>
          </a:solidFill>
          <a:ln w="25560">
            <a:solidFill>
              <a:schemeClr val="accent2"/>
            </a:solidFill>
            <a:round/>
          </a:ln>
        </p:spPr>
        <p:txBody>
          <a:bodyPr lIns="90000" rIns="90000" tIns="0" bIns="45000" anchor="t">
            <a:noAutofit/>
          </a:bodyPr>
          <a:p>
            <a:pPr marL="27360">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r>
              <a:rPr b="1" lang="fr-FR" sz="3200" strike="noStrike" u="none">
                <a:solidFill>
                  <a:srgbClr val="0070c0"/>
                </a:solidFill>
                <a:uFillTx/>
                <a:latin typeface="Gill Sans MT"/>
              </a:rPr>
              <a:t>Dispositions fiscales : </a:t>
            </a:r>
            <a:r>
              <a:rPr b="1" lang="fr-FR" sz="3200" strike="noStrike" u="none">
                <a:solidFill>
                  <a:srgbClr val="00b050"/>
                </a:solidFill>
                <a:uFillTx/>
                <a:latin typeface="Gill Sans MT"/>
              </a:rPr>
              <a:t>CT</a:t>
            </a:r>
            <a:endParaRPr b="0" lang="en-US"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45" dur="indefinite" restart="never" nodeType="tmRoot">
          <p:childTnLst>
            <p:seq>
              <p:cTn id="246" dur="indefinite" nodeType="mainSeq">
                <p:childTnLst>
                  <p:par>
                    <p:cTn id="247" fill="hold">
                      <p:stCondLst>
                        <p:cond delay="indefinite"/>
                      </p:stCondLst>
                      <p:childTnLst>
                        <p:par>
                          <p:cTn id="248" fill="hold">
                            <p:stCondLst>
                              <p:cond delay="0"/>
                            </p:stCondLst>
                            <p:childTnLst>
                              <p:par>
                                <p:cTn id="249" nodeType="clickEffect" fill="hold" presetClass="entr" presetID="10">
                                  <p:stCondLst>
                                    <p:cond delay="0"/>
                                  </p:stCondLst>
                                  <p:childTnLst>
                                    <p:set>
                                      <p:cBhvr>
                                        <p:cTn id="250" dur="1" fill="hold">
                                          <p:stCondLst>
                                            <p:cond delay="0"/>
                                          </p:stCondLst>
                                        </p:cTn>
                                        <p:tgtEl>
                                          <p:spTgt spid="753"/>
                                        </p:tgtEl>
                                        <p:attrNameLst>
                                          <p:attrName>style.visibility</p:attrName>
                                        </p:attrNameLst>
                                      </p:cBhvr>
                                      <p:to>
                                        <p:strVal val="visible"/>
                                      </p:to>
                                    </p:set>
                                    <p:animEffect filter="fade" transition="in">
                                      <p:cBhvr additive="repl">
                                        <p:cTn id="251" dur="500"/>
                                        <p:tgtEl>
                                          <p:spTgt spid="7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4"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CT</a:t>
            </a:r>
            <a:endParaRPr b="0" lang="fr-FR" sz="2400" strike="noStrike" u="none">
              <a:solidFill>
                <a:schemeClr val="dk1"/>
              </a:solidFill>
              <a:uFillTx/>
              <a:latin typeface="Gill Sans MT"/>
            </a:endParaRPr>
          </a:p>
        </p:txBody>
      </p:sp>
      <p:sp>
        <p:nvSpPr>
          <p:cNvPr id="755"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43 LF et arts 2, 58, 60, 83, 86, 135 ter, 145-I, 147 septiés- A  CT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actualisation des tarifs de DT sur certains documents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rgbClr val="0070c0"/>
                </a:solidFill>
                <a:uFillTx/>
                <a:latin typeface="Gill Sans MT"/>
              </a:rPr>
              <a:t> </a:t>
            </a:r>
            <a:r>
              <a:rPr b="1" lang="fr-FR" sz="2000" strike="noStrike" u="none">
                <a:solidFill>
                  <a:srgbClr val="0070c0"/>
                </a:solidFill>
                <a:uFillTx/>
                <a:latin typeface="Gill Sans MT"/>
              </a:rPr>
              <a:t>	</a:t>
            </a:r>
            <a:r>
              <a:rPr b="1" lang="fr-FR" sz="2000" strike="noStrike" u="none">
                <a:solidFill>
                  <a:schemeClr val="dk1"/>
                </a:solidFill>
                <a:uFillTx/>
                <a:latin typeface="Gill Sans MT"/>
              </a:rPr>
              <a:t>*il s’agit: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chemeClr val="dk1"/>
                </a:solidFill>
                <a:uFillTx/>
                <a:latin typeface="Gill Sans MT"/>
              </a:rPr>
              <a:t>-du timbre de </a:t>
            </a:r>
            <a:r>
              <a:rPr b="1" lang="fr-FR" sz="2000" strike="noStrike" u="none">
                <a:solidFill>
                  <a:srgbClr val="ff0000"/>
                </a:solidFill>
                <a:uFillTx/>
                <a:latin typeface="Gill Sans MT"/>
              </a:rPr>
              <a:t>dimension</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chemeClr val="dk1"/>
                </a:solidFill>
                <a:uFillTx/>
                <a:latin typeface="Gill Sans MT"/>
              </a:rPr>
              <a:t>-du timbre sur effets de commerce</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chemeClr val="dk1"/>
                </a:solidFill>
                <a:uFillTx/>
                <a:latin typeface="Gill Sans MT"/>
              </a:rPr>
              <a:t>-du timbre sur titres de navigation maritime</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chemeClr val="dk1"/>
                </a:solidFill>
                <a:uFillTx/>
                <a:latin typeface="Gill Sans MT"/>
              </a:rPr>
              <a:t>-du timbre sur </a:t>
            </a:r>
            <a:r>
              <a:rPr b="1" lang="fr-FR" sz="2000" strike="noStrike" u="none">
                <a:solidFill>
                  <a:srgbClr val="ff0000"/>
                </a:solidFill>
                <a:uFillTx/>
                <a:latin typeface="Gill Sans MT"/>
              </a:rPr>
              <a:t>cartes d’immatriculation- auto</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chemeClr val="dk1"/>
                </a:solidFill>
                <a:uFillTx/>
                <a:latin typeface="Gill Sans MT"/>
              </a:rPr>
              <a:t>-du timbre sur les yachts et bateaux de plaisance</a:t>
            </a: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52" dur="indefinite" restart="never" nodeType="tmRoot">
          <p:childTnLst>
            <p:seq>
              <p:cTn id="253" dur="indefinite" nodeType="mainSeq">
                <p:childTnLst>
                  <p:par>
                    <p:cTn id="254" fill="hold">
                      <p:stCondLst>
                        <p:cond delay="indefinite"/>
                      </p:stCondLst>
                      <p:childTnLst>
                        <p:par>
                          <p:cTn id="255" fill="hold">
                            <p:stCondLst>
                              <p:cond delay="0"/>
                            </p:stCondLst>
                            <p:childTnLst>
                              <p:par>
                                <p:cTn id="256" nodeType="clickEffect" fill="hold" presetClass="entr" presetID="10">
                                  <p:stCondLst>
                                    <p:cond delay="0"/>
                                  </p:stCondLst>
                                  <p:childTnLst>
                                    <p:set>
                                      <p:cBhvr>
                                        <p:cTn id="257" dur="1" fill="hold">
                                          <p:stCondLst>
                                            <p:cond delay="0"/>
                                          </p:stCondLst>
                                        </p:cTn>
                                        <p:tgtEl>
                                          <p:spTgt spid="755"/>
                                        </p:tgtEl>
                                        <p:attrNameLst>
                                          <p:attrName>style.visibility</p:attrName>
                                        </p:attrNameLst>
                                      </p:cBhvr>
                                      <p:to>
                                        <p:strVal val="visible"/>
                                      </p:to>
                                    </p:set>
                                    <p:animEffect filter="fade" transition="in">
                                      <p:cBhvr additive="repl">
                                        <p:cTn id="258" dur="500"/>
                                        <p:tgtEl>
                                          <p:spTgt spid="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CT</a:t>
            </a:r>
            <a:endParaRPr b="0" lang="fr-FR" sz="2400" strike="noStrike" u="none">
              <a:solidFill>
                <a:schemeClr val="dk1"/>
              </a:solidFill>
              <a:uFillTx/>
              <a:latin typeface="Gill Sans MT"/>
            </a:endParaRPr>
          </a:p>
        </p:txBody>
      </p:sp>
      <p:sp>
        <p:nvSpPr>
          <p:cNvPr id="757"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43 LF et arts 2, 58, 60, 83, 86, 135 ter, 145-I, 147 septiés- A  CT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actualisation des tarifs de DT sur certains documents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1"/>
                </a:solidFill>
                <a:uFillTx/>
                <a:latin typeface="Gill Sans MT"/>
              </a:rPr>
              <a:t>	</a:t>
            </a:r>
            <a:r>
              <a:rPr b="1" lang="fr-FR" sz="2000" strike="noStrike" u="none">
                <a:solidFill>
                  <a:srgbClr val="0070c0"/>
                </a:solidFill>
                <a:uFillTx/>
                <a:latin typeface="Gill Sans MT"/>
              </a:rPr>
              <a:t>-Timbre de dimension:</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papier–registre :    </a:t>
            </a:r>
            <a:r>
              <a:rPr b="1" lang="fr-FR" sz="2000" strike="noStrike" u="none">
                <a:solidFill>
                  <a:srgbClr val="ff0000"/>
                </a:solidFill>
                <a:uFillTx/>
                <a:latin typeface="Gill Sans MT"/>
              </a:rPr>
              <a:t>80</a:t>
            </a:r>
            <a:r>
              <a:rPr b="0" lang="fr-FR" sz="2000" strike="noStrike" u="none">
                <a:solidFill>
                  <a:schemeClr val="dk2">
                    <a:shade val="30000"/>
                  </a:schemeClr>
                </a:solidFill>
                <a:uFillTx/>
                <a:latin typeface="Gill Sans MT"/>
              </a:rPr>
              <a:t> au lieu de </a:t>
            </a:r>
            <a:r>
              <a:rPr b="1" lang="fr-FR" sz="2000" strike="noStrike" u="none">
                <a:solidFill>
                  <a:srgbClr val="00b050"/>
                </a:solidFill>
                <a:uFillTx/>
                <a:latin typeface="Gill Sans MT"/>
              </a:rPr>
              <a:t>60</a:t>
            </a:r>
            <a:r>
              <a:rPr b="0" lang="fr-FR" sz="2000" strike="noStrike" u="none">
                <a:solidFill>
                  <a:schemeClr val="dk2">
                    <a:shade val="30000"/>
                  </a:schemeClr>
                </a:solidFill>
                <a:uFillTx/>
                <a:latin typeface="Gill Sans MT"/>
              </a:rPr>
              <a:t> DA.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papier normal : </a:t>
            </a:r>
            <a:r>
              <a:rPr b="1" lang="fr-FR" sz="2000" strike="noStrike" u="none">
                <a:solidFill>
                  <a:srgbClr val="ff0000"/>
                </a:solidFill>
                <a:uFillTx/>
                <a:latin typeface="Gill Sans MT"/>
              </a:rPr>
              <a:t>60</a:t>
            </a:r>
            <a:r>
              <a:rPr b="0" lang="fr-FR" sz="2000" strike="noStrike" u="none">
                <a:solidFill>
                  <a:schemeClr val="dk2">
                    <a:shade val="30000"/>
                  </a:schemeClr>
                </a:solidFill>
                <a:uFillTx/>
                <a:latin typeface="Gill Sans MT"/>
              </a:rPr>
              <a:t> au lieu de </a:t>
            </a:r>
            <a:r>
              <a:rPr b="1" lang="fr-FR" sz="2000" strike="noStrike" u="none">
                <a:solidFill>
                  <a:srgbClr val="00b050"/>
                </a:solidFill>
                <a:uFillTx/>
                <a:latin typeface="Gill Sans MT"/>
              </a:rPr>
              <a:t>40</a:t>
            </a:r>
            <a:r>
              <a:rPr b="0" lang="fr-FR" sz="2000" strike="noStrike" u="none">
                <a:solidFill>
                  <a:schemeClr val="dk2">
                    <a:shade val="30000"/>
                  </a:schemeClr>
                </a:solidFill>
                <a:uFillTx/>
                <a:latin typeface="Gill Sans MT"/>
              </a:rPr>
              <a:t> DA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demi–feuille de papier normal : </a:t>
            </a:r>
            <a:r>
              <a:rPr b="1" lang="fr-FR" sz="2000" strike="noStrike" u="none">
                <a:solidFill>
                  <a:srgbClr val="ff0000"/>
                </a:solidFill>
                <a:uFillTx/>
                <a:latin typeface="Gill Sans MT"/>
              </a:rPr>
              <a:t>30</a:t>
            </a:r>
            <a:r>
              <a:rPr b="0" lang="fr-FR" sz="2000" strike="noStrike" u="none">
                <a:solidFill>
                  <a:schemeClr val="dk2">
                    <a:shade val="30000"/>
                  </a:schemeClr>
                </a:solidFill>
                <a:uFillTx/>
                <a:latin typeface="Gill Sans MT"/>
              </a:rPr>
              <a:t> au lieu de </a:t>
            </a:r>
            <a:r>
              <a:rPr b="1" lang="fr-FR" sz="2000" strike="noStrike" u="none">
                <a:solidFill>
                  <a:srgbClr val="00b050"/>
                </a:solidFill>
                <a:uFillTx/>
                <a:latin typeface="Gill Sans MT"/>
              </a:rPr>
              <a:t>20</a:t>
            </a:r>
            <a:r>
              <a:rPr b="0" lang="fr-FR" sz="2000" strike="noStrike" u="none">
                <a:solidFill>
                  <a:schemeClr val="dk2">
                    <a:shade val="30000"/>
                  </a:schemeClr>
                </a:solidFill>
                <a:uFillTx/>
                <a:latin typeface="Gill Sans MT"/>
              </a:rPr>
              <a:t> DA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rgbClr val="ff0000"/>
                </a:solidFill>
                <a:uFillTx/>
                <a:latin typeface="Gill Sans MT"/>
              </a:rPr>
              <a:t>	</a:t>
            </a:r>
            <a:r>
              <a:rPr b="1" lang="fr-FR" sz="2000" strike="noStrike" u="none">
                <a:solidFill>
                  <a:srgbClr val="0070c0"/>
                </a:solidFill>
                <a:uFillTx/>
                <a:latin typeface="Gill Sans MT"/>
              </a:rPr>
              <a:t>-Timbre sur cartes d’immatriculation- auto</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*Automobiles de tourisme, camionnettes, camions et véhicules de transport en commun :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de 2 à 4 CV : </a:t>
            </a:r>
            <a:r>
              <a:rPr b="1" lang="fr-FR" sz="2000" strike="noStrike" u="none">
                <a:solidFill>
                  <a:srgbClr val="ff0000"/>
                </a:solidFill>
                <a:uFillTx/>
                <a:latin typeface="Gill Sans MT"/>
              </a:rPr>
              <a:t>800</a:t>
            </a:r>
            <a:r>
              <a:rPr b="0" lang="fr-FR" sz="2000" strike="noStrike" u="none">
                <a:solidFill>
                  <a:schemeClr val="dk2">
                    <a:shade val="30000"/>
                  </a:schemeClr>
                </a:solidFill>
                <a:uFillTx/>
                <a:latin typeface="Gill Sans MT"/>
              </a:rPr>
              <a:t> au lieu de </a:t>
            </a:r>
            <a:r>
              <a:rPr b="1" lang="fr-FR" sz="2000" strike="noStrike" u="none">
                <a:solidFill>
                  <a:srgbClr val="00b050"/>
                </a:solidFill>
                <a:uFillTx/>
                <a:latin typeface="Gill Sans MT"/>
              </a:rPr>
              <a:t>500</a:t>
            </a:r>
            <a:r>
              <a:rPr b="0" lang="fr-FR" sz="2000" strike="noStrike" u="none">
                <a:solidFill>
                  <a:schemeClr val="dk2">
                    <a:shade val="30000"/>
                  </a:schemeClr>
                </a:solidFill>
                <a:uFillTx/>
                <a:latin typeface="Gill Sans MT"/>
              </a:rPr>
              <a:t> DA</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de 5 à 9 CV : </a:t>
            </a:r>
            <a:r>
              <a:rPr b="1" lang="fr-FR" sz="2000" strike="noStrike" u="none">
                <a:solidFill>
                  <a:srgbClr val="ff0000"/>
                </a:solidFill>
                <a:uFillTx/>
                <a:latin typeface="Gill Sans MT"/>
              </a:rPr>
              <a:t>1000</a:t>
            </a:r>
            <a:r>
              <a:rPr b="0" lang="fr-FR" sz="2000" strike="noStrike" u="none">
                <a:solidFill>
                  <a:schemeClr val="dk2">
                    <a:shade val="30000"/>
                  </a:schemeClr>
                </a:solidFill>
                <a:uFillTx/>
                <a:latin typeface="Gill Sans MT"/>
              </a:rPr>
              <a:t> au lieu de </a:t>
            </a:r>
            <a:r>
              <a:rPr b="1" lang="fr-FR" sz="2000" strike="noStrike" u="none">
                <a:solidFill>
                  <a:srgbClr val="00b050"/>
                </a:solidFill>
                <a:uFillTx/>
                <a:latin typeface="Gill Sans MT"/>
              </a:rPr>
              <a:t>800</a:t>
            </a:r>
            <a:r>
              <a:rPr b="0" lang="fr-FR" sz="2000" strike="noStrike" u="none">
                <a:solidFill>
                  <a:schemeClr val="dk2">
                    <a:shade val="30000"/>
                  </a:schemeClr>
                </a:solidFill>
                <a:uFillTx/>
                <a:latin typeface="Gill Sans MT"/>
              </a:rPr>
              <a:t> DA</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à partir de 10 CV :   </a:t>
            </a:r>
            <a:r>
              <a:rPr b="1" lang="fr-FR" sz="2000" strike="noStrike" u="none">
                <a:solidFill>
                  <a:srgbClr val="ff0000"/>
                </a:solidFill>
                <a:uFillTx/>
                <a:latin typeface="Gill Sans MT"/>
              </a:rPr>
              <a:t>2000</a:t>
            </a:r>
            <a:r>
              <a:rPr b="0" lang="fr-FR" sz="2000" strike="noStrike" u="none">
                <a:solidFill>
                  <a:schemeClr val="dk2">
                    <a:shade val="30000"/>
                  </a:schemeClr>
                </a:solidFill>
                <a:uFillTx/>
                <a:latin typeface="Gill Sans MT"/>
              </a:rPr>
              <a:t> au lieu de </a:t>
            </a:r>
            <a:r>
              <a:rPr b="1" lang="fr-FR" sz="2000" strike="noStrike" u="none">
                <a:solidFill>
                  <a:srgbClr val="00b050"/>
                </a:solidFill>
                <a:uFillTx/>
                <a:latin typeface="Gill Sans MT"/>
              </a:rPr>
              <a:t>1000</a:t>
            </a:r>
            <a:r>
              <a:rPr b="0" lang="fr-FR" sz="2000" strike="noStrike" u="none">
                <a:solidFill>
                  <a:schemeClr val="dk2">
                    <a:shade val="30000"/>
                  </a:schemeClr>
                </a:solidFill>
                <a:uFillTx/>
                <a:latin typeface="Gill Sans MT"/>
              </a:rPr>
              <a:t> DA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*Tracteurs : </a:t>
            </a:r>
            <a:r>
              <a:rPr b="1" lang="fr-FR" sz="2000" strike="noStrike" u="none">
                <a:solidFill>
                  <a:srgbClr val="ff0000"/>
                </a:solidFill>
                <a:uFillTx/>
                <a:latin typeface="Gill Sans MT"/>
              </a:rPr>
              <a:t>1000</a:t>
            </a:r>
            <a:r>
              <a:rPr b="0" lang="fr-FR" sz="2000" strike="noStrike" u="none">
                <a:solidFill>
                  <a:schemeClr val="dk2">
                    <a:shade val="30000"/>
                  </a:schemeClr>
                </a:solidFill>
                <a:uFillTx/>
                <a:latin typeface="Gill Sans MT"/>
              </a:rPr>
              <a:t> au lieu de </a:t>
            </a:r>
            <a:r>
              <a:rPr b="1" lang="fr-FR" sz="2000" strike="noStrike" u="none">
                <a:solidFill>
                  <a:srgbClr val="00b050"/>
                </a:solidFill>
                <a:uFillTx/>
                <a:latin typeface="Gill Sans MT"/>
              </a:rPr>
              <a:t>700</a:t>
            </a:r>
            <a:r>
              <a:rPr b="0" lang="fr-FR" sz="2000" strike="noStrike" u="none">
                <a:solidFill>
                  <a:schemeClr val="dk2">
                    <a:shade val="30000"/>
                  </a:schemeClr>
                </a:solidFill>
                <a:uFillTx/>
                <a:latin typeface="Gill Sans MT"/>
              </a:rPr>
              <a:t> DA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*Engins roulants de travaux publics : </a:t>
            </a:r>
            <a:r>
              <a:rPr b="1" lang="fr-FR" sz="2000" strike="noStrike" u="none">
                <a:solidFill>
                  <a:srgbClr val="ff0000"/>
                </a:solidFill>
                <a:uFillTx/>
                <a:latin typeface="Gill Sans MT"/>
              </a:rPr>
              <a:t>3000</a:t>
            </a:r>
            <a:r>
              <a:rPr b="0" lang="fr-FR" sz="2000" strike="noStrike" u="none">
                <a:solidFill>
                  <a:schemeClr val="dk2">
                    <a:shade val="30000"/>
                  </a:schemeClr>
                </a:solidFill>
                <a:uFillTx/>
                <a:latin typeface="Gill Sans MT"/>
              </a:rPr>
              <a:t> au lieu de </a:t>
            </a:r>
            <a:r>
              <a:rPr b="1" lang="fr-FR" sz="2000" strike="noStrike" u="none">
                <a:solidFill>
                  <a:srgbClr val="00b050"/>
                </a:solidFill>
                <a:uFillTx/>
                <a:latin typeface="Gill Sans MT"/>
              </a:rPr>
              <a:t>1800</a:t>
            </a:r>
            <a:r>
              <a:rPr b="0" lang="fr-FR" sz="2000" strike="noStrike" u="none">
                <a:solidFill>
                  <a:schemeClr val="dk2">
                    <a:shade val="30000"/>
                  </a:schemeClr>
                </a:solidFill>
                <a:uFillTx/>
                <a:latin typeface="Gill Sans MT"/>
              </a:rPr>
              <a:t> DA.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59" dur="indefinite" restart="never" nodeType="tmRoot">
          <p:childTnLst>
            <p:seq>
              <p:cTn id="260" dur="indefinite" nodeType="mainSeq">
                <p:childTnLst>
                  <p:par>
                    <p:cTn id="261" fill="hold">
                      <p:stCondLst>
                        <p:cond delay="indefinite"/>
                      </p:stCondLst>
                      <p:childTnLst>
                        <p:par>
                          <p:cTn id="262" fill="hold">
                            <p:stCondLst>
                              <p:cond delay="0"/>
                            </p:stCondLst>
                            <p:childTnLst>
                              <p:par>
                                <p:cTn id="263" nodeType="clickEffect" fill="hold" presetClass="entr" presetID="10">
                                  <p:stCondLst>
                                    <p:cond delay="0"/>
                                  </p:stCondLst>
                                  <p:childTnLst>
                                    <p:set>
                                      <p:cBhvr>
                                        <p:cTn id="264" dur="1" fill="hold">
                                          <p:stCondLst>
                                            <p:cond delay="0"/>
                                          </p:stCondLst>
                                        </p:cTn>
                                        <p:tgtEl>
                                          <p:spTgt spid="757"/>
                                        </p:tgtEl>
                                        <p:attrNameLst>
                                          <p:attrName>style.visibility</p:attrName>
                                        </p:attrNameLst>
                                      </p:cBhvr>
                                      <p:to>
                                        <p:strVal val="visible"/>
                                      </p:to>
                                    </p:set>
                                    <p:animEffect filter="fade" transition="in">
                                      <p:cBhvr additive="repl">
                                        <p:cTn id="265" dur="500"/>
                                        <p:tgtEl>
                                          <p:spTgt spid="7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CT</a:t>
            </a:r>
            <a:endParaRPr b="0" lang="fr-FR" sz="2400" strike="noStrike" u="none">
              <a:solidFill>
                <a:schemeClr val="dk1"/>
              </a:solidFill>
              <a:uFillTx/>
              <a:latin typeface="Gill Sans MT"/>
            </a:endParaRPr>
          </a:p>
        </p:txBody>
      </p:sp>
      <p:sp>
        <p:nvSpPr>
          <p:cNvPr id="759"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46 LF et art 100-I CT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augmentation des tarifs du DT de quittance (règlement en espèces)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rgbClr val="0070c0"/>
                </a:solidFill>
                <a:uFillTx/>
                <a:latin typeface="Gill Sans MT"/>
              </a:rPr>
              <a:t>-Anciens tarifs:  </a:t>
            </a:r>
            <a:r>
              <a:rPr b="1" lang="fr-FR" sz="2000" strike="noStrike" u="none">
                <a:solidFill>
                  <a:srgbClr val="00b050"/>
                </a:solidFill>
                <a:uFillTx/>
                <a:latin typeface="Gill Sans MT"/>
              </a:rPr>
              <a:t>un (1) Dinar par tranche de cent (100) Dinars ou fraction de tranches de 100 </a:t>
            </a:r>
            <a:r>
              <a:rPr b="0" lang="fr-FR" sz="2000" strike="noStrike" u="none">
                <a:solidFill>
                  <a:schemeClr val="dk2">
                    <a:shade val="30000"/>
                  </a:schemeClr>
                </a:solidFill>
                <a:uFillTx/>
                <a:latin typeface="Gill Sans MT"/>
              </a:rPr>
              <a:t>Dinars, sans que le montant du droit dû ne puisse être inférieur à 5 DA ou supérieur à </a:t>
            </a:r>
            <a:r>
              <a:rPr b="1" lang="fr-FR" sz="2000" strike="noStrike" u="none">
                <a:solidFill>
                  <a:srgbClr val="00b050"/>
                </a:solidFill>
                <a:uFillTx/>
                <a:latin typeface="Gill Sans MT"/>
              </a:rPr>
              <a:t>10.000</a:t>
            </a:r>
            <a:r>
              <a:rPr b="1" lang="fr-FR" sz="2000" strike="noStrike" u="none">
                <a:solidFill>
                  <a:schemeClr val="dk2">
                    <a:shade val="30000"/>
                  </a:schemeClr>
                </a:solidFill>
                <a:uFillTx/>
                <a:latin typeface="Gill Sans MT"/>
              </a:rPr>
              <a:t> DA</a:t>
            </a:r>
            <a:r>
              <a:rPr b="0" lang="fr-FR" sz="2000" strike="noStrike" u="none">
                <a:solidFill>
                  <a:schemeClr val="dk2">
                    <a:shade val="30000"/>
                  </a:schemeClr>
                </a:solidFill>
                <a:uFillTx/>
                <a:latin typeface="Gill Sans MT"/>
              </a:rPr>
              <a:t>. Les sommes dont le montant n’excède pas 20DA ne donnent pas lieu à l’application du droit.</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rgbClr val="0070c0"/>
                </a:solidFill>
                <a:uFillTx/>
                <a:latin typeface="Gill Sans MT"/>
              </a:rPr>
              <a:t>-Nouveaux tarifs: </a:t>
            </a:r>
            <a:r>
              <a:rPr b="0" lang="fr-FR" sz="2000" strike="noStrike" u="none">
                <a:solidFill>
                  <a:schemeClr val="dk2">
                    <a:shade val="30000"/>
                  </a:schemeClr>
                </a:solidFill>
                <a:uFillTx/>
                <a:latin typeface="Gill Sans MT"/>
              </a:rPr>
              <a:t>quotité fixée par tranche de 100 DA ou fraction de tranche de 100 DA, comme suit :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Sommes dont le montant est supérieur à 300 DA et n’excédant pas les 30 000 DA : </a:t>
            </a:r>
            <a:r>
              <a:rPr b="1" lang="fr-FR" sz="2000" strike="noStrike" u="none">
                <a:solidFill>
                  <a:srgbClr val="ff0000"/>
                </a:solidFill>
                <a:uFillTx/>
                <a:latin typeface="Gill Sans MT"/>
              </a:rPr>
              <a:t>1 DA </a:t>
            </a:r>
            <a:r>
              <a:rPr b="0" lang="fr-FR" sz="2000" strike="noStrike" u="none">
                <a:solidFill>
                  <a:schemeClr val="dk2">
                    <a:shade val="30000"/>
                  </a:schemeClr>
                </a:solidFill>
                <a:uFillTx/>
                <a:latin typeface="Gill Sans MT"/>
              </a:rPr>
              <a:t>;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Sommes dont le montant est supérieur à 30 000 DA et n’excédant pas les 100 000 DA : </a:t>
            </a:r>
            <a:r>
              <a:rPr b="1" lang="fr-FR" sz="2000" strike="noStrike" u="none">
                <a:solidFill>
                  <a:srgbClr val="ff0000"/>
                </a:solidFill>
                <a:uFillTx/>
                <a:latin typeface="Gill Sans MT"/>
              </a:rPr>
              <a:t>1,5 DA </a:t>
            </a:r>
            <a:r>
              <a:rPr b="0" lang="fr-FR" sz="2000" strike="noStrike" u="none">
                <a:solidFill>
                  <a:schemeClr val="dk2">
                    <a:shade val="30000"/>
                  </a:schemeClr>
                </a:solidFill>
                <a:uFillTx/>
                <a:latin typeface="Gill Sans MT"/>
              </a:rPr>
              <a:t>;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Au-delà de la somme de 100 000 DA : </a:t>
            </a:r>
            <a:r>
              <a:rPr b="1" lang="fr-FR" sz="2000" strike="noStrike" u="none">
                <a:solidFill>
                  <a:srgbClr val="ff0000"/>
                </a:solidFill>
                <a:uFillTx/>
                <a:latin typeface="Gill Sans MT"/>
              </a:rPr>
              <a:t>2 DA (sans plafonnement)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*Toutefois, le montant du droit dû ne peut être inférieur à 5 DA.</a:t>
            </a:r>
            <a:endParaRPr b="0" lang="en-US" sz="2000" strike="noStrike" u="none">
              <a:solidFill>
                <a:srgbClr val="000000"/>
              </a:solidFill>
              <a:uFillTx/>
              <a:latin typeface="Arial"/>
            </a:endParaRPr>
          </a:p>
          <a:p>
            <a:pPr marL="27360" indent="0">
              <a:lnSpc>
                <a:spcPct val="100000"/>
              </a:lnSpc>
              <a:spcBef>
                <a:spcPts val="601"/>
              </a:spcBef>
              <a:buNone/>
              <a:tabLst>
                <a:tab algn="l" pos="0"/>
              </a:tabLst>
            </a:pP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rgbClr val="ff0000"/>
                </a:solidFill>
                <a:uFillTx/>
                <a:latin typeface="Gill Sans MT"/>
              </a:rPr>
              <a:t>Q : traitement fiscal des transactions, en fonction de leur mode de paiement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66" dur="indefinite" restart="never" nodeType="tmRoot">
          <p:childTnLst>
            <p:seq>
              <p:cTn id="267" dur="indefinite" nodeType="mainSeq">
                <p:childTnLst>
                  <p:par>
                    <p:cTn id="268" fill="hold">
                      <p:stCondLst>
                        <p:cond delay="indefinite"/>
                      </p:stCondLst>
                      <p:childTnLst>
                        <p:par>
                          <p:cTn id="269" fill="hold">
                            <p:stCondLst>
                              <p:cond delay="0"/>
                            </p:stCondLst>
                            <p:childTnLst>
                              <p:par>
                                <p:cTn id="270" nodeType="clickEffect" fill="hold" presetClass="entr" presetID="10">
                                  <p:stCondLst>
                                    <p:cond delay="0"/>
                                  </p:stCondLst>
                                  <p:childTnLst>
                                    <p:set>
                                      <p:cBhvr>
                                        <p:cTn id="271" dur="1" fill="hold">
                                          <p:stCondLst>
                                            <p:cond delay="0"/>
                                          </p:stCondLst>
                                        </p:cTn>
                                        <p:tgtEl>
                                          <p:spTgt spid="759"/>
                                        </p:tgtEl>
                                        <p:attrNameLst>
                                          <p:attrName>style.visibility</p:attrName>
                                        </p:attrNameLst>
                                      </p:cBhvr>
                                      <p:to>
                                        <p:strVal val="visible"/>
                                      </p:to>
                                    </p:set>
                                    <p:animEffect filter="fade" transition="in">
                                      <p:cBhvr additive="repl">
                                        <p:cTn id="272" dur="500"/>
                                        <p:tgtEl>
                                          <p:spTgt spid="7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0"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CT</a:t>
            </a:r>
            <a:endParaRPr b="0" lang="fr-FR" sz="2400" strike="noStrike" u="none">
              <a:solidFill>
                <a:schemeClr val="dk1"/>
              </a:solidFill>
              <a:uFillTx/>
              <a:latin typeface="Gill Sans MT"/>
            </a:endParaRPr>
          </a:p>
        </p:txBody>
      </p:sp>
      <p:sp>
        <p:nvSpPr>
          <p:cNvPr id="761"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47 LF et art 258 quinquies CT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exemption du DT des transactions électroniques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*Sont également </a:t>
            </a:r>
            <a:r>
              <a:rPr b="1" lang="fr-FR" sz="2400" strike="noStrike" u="none">
                <a:solidFill>
                  <a:srgbClr val="0070c0"/>
                </a:solidFill>
                <a:uFillTx/>
                <a:latin typeface="Gill Sans MT"/>
              </a:rPr>
              <a:t>dispensées du droit de timbre</a:t>
            </a:r>
            <a:r>
              <a:rPr b="0" lang="fr-FR" sz="2400" strike="noStrike" u="none">
                <a:solidFill>
                  <a:schemeClr val="dk2">
                    <a:shade val="30000"/>
                  </a:schemeClr>
                </a:solidFill>
                <a:uFillTx/>
                <a:latin typeface="Gill Sans MT"/>
              </a:rPr>
              <a:t>, prévu à l’article 100– I du présent code, les quittances de sommes réglées par des </a:t>
            </a:r>
            <a:r>
              <a:rPr b="1" lang="fr-FR" sz="2400" strike="noStrike" u="none">
                <a:solidFill>
                  <a:srgbClr val="0070c0"/>
                </a:solidFill>
                <a:uFillTx/>
                <a:latin typeface="Gill Sans MT"/>
              </a:rPr>
              <a:t>moyens de paiement électronique</a:t>
            </a:r>
            <a:r>
              <a:rPr b="0" lang="fr-FR" sz="2400" strike="noStrike" u="none">
                <a:solidFill>
                  <a:schemeClr val="dk2">
                    <a:shade val="30000"/>
                  </a:schemeClr>
                </a:solidFill>
                <a:uFillTx/>
                <a:latin typeface="Gill Sans MT"/>
              </a:rPr>
              <a:t>  (TPE, paiement mobile)</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73" dur="indefinite" restart="never" nodeType="tmRoot">
          <p:childTnLst>
            <p:seq>
              <p:cTn id="274" dur="indefinite" nodeType="mainSeq">
                <p:childTnLst>
                  <p:par>
                    <p:cTn id="275" fill="hold">
                      <p:stCondLst>
                        <p:cond delay="indefinite"/>
                      </p:stCondLst>
                      <p:childTnLst>
                        <p:par>
                          <p:cTn id="276" fill="hold">
                            <p:stCondLst>
                              <p:cond delay="0"/>
                            </p:stCondLst>
                            <p:childTnLst>
                              <p:par>
                                <p:cTn id="277" nodeType="clickEffect" fill="hold" presetClass="entr" presetID="10">
                                  <p:stCondLst>
                                    <p:cond delay="0"/>
                                  </p:stCondLst>
                                  <p:childTnLst>
                                    <p:set>
                                      <p:cBhvr>
                                        <p:cTn id="278" dur="1" fill="hold">
                                          <p:stCondLst>
                                            <p:cond delay="0"/>
                                          </p:stCondLst>
                                        </p:cTn>
                                        <p:tgtEl>
                                          <p:spTgt spid="761"/>
                                        </p:tgtEl>
                                        <p:attrNameLst>
                                          <p:attrName>style.visibility</p:attrName>
                                        </p:attrNameLst>
                                      </p:cBhvr>
                                      <p:to>
                                        <p:strVal val="visible"/>
                                      </p:to>
                                    </p:set>
                                    <p:animEffect filter="fade" transition="in">
                                      <p:cBhvr additive="repl">
                                        <p:cTn id="279" dur="500"/>
                                        <p:tgtEl>
                                          <p:spTgt spid="7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CT</a:t>
            </a:r>
            <a:endParaRPr b="0" lang="fr-FR" sz="2400" strike="noStrike" u="none">
              <a:solidFill>
                <a:schemeClr val="dk1"/>
              </a:solidFill>
              <a:uFillTx/>
              <a:latin typeface="Gill Sans MT"/>
            </a:endParaRPr>
          </a:p>
        </p:txBody>
      </p:sp>
      <p:sp>
        <p:nvSpPr>
          <p:cNvPr id="763"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55 LF et art 300 CT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 </a:t>
            </a:r>
            <a:r>
              <a:rPr b="0" lang="fr-FR" sz="2400" strike="noStrike" u="none">
                <a:solidFill>
                  <a:schemeClr val="dk2">
                    <a:shade val="30000"/>
                  </a:schemeClr>
                </a:solidFill>
                <a:uFillTx/>
                <a:latin typeface="Gill Sans MT"/>
              </a:rPr>
              <a:t> augmentation des tarifs de la vignette-auto</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*véhicules de tourisme d’une puissance de </a:t>
            </a:r>
            <a:r>
              <a:rPr b="1" lang="fr-FR" sz="2400" strike="noStrike" u="none">
                <a:solidFill>
                  <a:srgbClr val="00b050"/>
                </a:solidFill>
                <a:uFillTx/>
                <a:latin typeface="Gill Sans MT"/>
              </a:rPr>
              <a:t>10 cv et plus</a:t>
            </a:r>
            <a:r>
              <a:rPr b="0" lang="fr-FR" sz="2400" strike="noStrike" u="none">
                <a:solidFill>
                  <a:schemeClr val="dk2">
                    <a:shade val="30000"/>
                  </a:schemeClr>
                </a:solidFill>
                <a:uFillTx/>
                <a:latin typeface="Gill Sans MT"/>
              </a:rPr>
              <a:t>:</a:t>
            </a:r>
            <a:endParaRPr b="0" lang="en-US" sz="2400" strike="noStrike" u="none">
              <a:solidFill>
                <a:srgbClr val="000000"/>
              </a:solidFill>
              <a:uFillTx/>
              <a:latin typeface="Arial"/>
            </a:endParaRPr>
          </a:p>
          <a:p>
            <a:pPr marL="370440" indent="-343080">
              <a:lnSpc>
                <a:spcPct val="100000"/>
              </a:lnSpc>
              <a:spcBef>
                <a:spcPts val="601"/>
              </a:spcBef>
              <a:buClr>
                <a:srgbClr val="3891a7"/>
              </a:buClr>
              <a:buSzPct val="80000"/>
              <a:buFont typeface="Wingdings 2" charset="2"/>
              <a:buChar char="-"/>
              <a:tabLst>
                <a:tab algn="l" pos="0"/>
              </a:tabLst>
            </a:pPr>
            <a:r>
              <a:rPr b="0" lang="fr-FR" sz="2400" strike="noStrike" u="none">
                <a:solidFill>
                  <a:schemeClr val="dk2">
                    <a:shade val="30000"/>
                  </a:schemeClr>
                </a:solidFill>
                <a:uFillTx/>
                <a:latin typeface="Gill Sans MT"/>
              </a:rPr>
              <a:t>Moins de 03 ans: de 10.000 à </a:t>
            </a:r>
            <a:r>
              <a:rPr b="1" lang="fr-FR" sz="2400" strike="noStrike" u="none">
                <a:solidFill>
                  <a:srgbClr val="ff0000"/>
                </a:solidFill>
                <a:uFillTx/>
                <a:latin typeface="Gill Sans MT"/>
              </a:rPr>
              <a:t>25.000 DA</a:t>
            </a:r>
            <a:endParaRPr b="0" lang="en-US" sz="2400" strike="noStrike" u="none">
              <a:solidFill>
                <a:srgbClr val="000000"/>
              </a:solidFill>
              <a:uFillTx/>
              <a:latin typeface="Arial"/>
            </a:endParaRPr>
          </a:p>
          <a:p>
            <a:pPr marL="370440" indent="-343080">
              <a:lnSpc>
                <a:spcPct val="100000"/>
              </a:lnSpc>
              <a:spcBef>
                <a:spcPts val="601"/>
              </a:spcBef>
              <a:buClr>
                <a:srgbClr val="3891a7"/>
              </a:buClr>
              <a:buSzPct val="80000"/>
              <a:buFont typeface="Wingdings 2" charset="2"/>
              <a:buChar char="-"/>
              <a:tabLst>
                <a:tab algn="l" pos="0"/>
              </a:tabLst>
            </a:pPr>
            <a:r>
              <a:rPr b="0" lang="fr-FR" sz="2400" strike="noStrike" u="none">
                <a:solidFill>
                  <a:schemeClr val="dk2">
                    <a:shade val="30000"/>
                  </a:schemeClr>
                </a:solidFill>
                <a:uFillTx/>
                <a:latin typeface="Gill Sans MT"/>
              </a:rPr>
              <a:t>De 03 à 6 ans: de 6.000 à </a:t>
            </a:r>
            <a:r>
              <a:rPr b="1" lang="fr-FR" sz="2400" strike="noStrike" u="none">
                <a:solidFill>
                  <a:srgbClr val="ff0000"/>
                </a:solidFill>
                <a:uFillTx/>
                <a:latin typeface="Gill Sans MT"/>
              </a:rPr>
              <a:t>20.000 DA </a:t>
            </a:r>
            <a:endParaRPr b="0" lang="en-US" sz="2400" strike="noStrike" u="none">
              <a:solidFill>
                <a:srgbClr val="000000"/>
              </a:solidFill>
              <a:uFillTx/>
              <a:latin typeface="Arial"/>
            </a:endParaRPr>
          </a:p>
          <a:p>
            <a:pPr marL="370440" indent="-343080">
              <a:lnSpc>
                <a:spcPct val="100000"/>
              </a:lnSpc>
              <a:spcBef>
                <a:spcPts val="601"/>
              </a:spcBef>
              <a:buClr>
                <a:srgbClr val="3891a7"/>
              </a:buClr>
              <a:buSzPct val="80000"/>
              <a:buFont typeface="Wingdings 2" charset="2"/>
              <a:buChar char="-"/>
              <a:tabLst>
                <a:tab algn="l" pos="0"/>
              </a:tabLst>
            </a:pPr>
            <a:r>
              <a:rPr b="0" lang="fr-FR" sz="2400" strike="noStrike" u="none">
                <a:solidFill>
                  <a:schemeClr val="dk2">
                    <a:shade val="30000"/>
                  </a:schemeClr>
                </a:solidFill>
                <a:uFillTx/>
                <a:latin typeface="Gill Sans MT"/>
              </a:rPr>
              <a:t>De 06 à 10 ans:  de 4.000 à </a:t>
            </a:r>
            <a:r>
              <a:rPr b="1" lang="fr-FR" sz="2400" strike="noStrike" u="none">
                <a:solidFill>
                  <a:srgbClr val="ff0000"/>
                </a:solidFill>
                <a:uFillTx/>
                <a:latin typeface="Gill Sans MT"/>
              </a:rPr>
              <a:t>15.000 DA</a:t>
            </a:r>
            <a:endParaRPr b="0" lang="en-US" sz="2400" strike="noStrike" u="none">
              <a:solidFill>
                <a:srgbClr val="000000"/>
              </a:solidFill>
              <a:uFillTx/>
              <a:latin typeface="Arial"/>
            </a:endParaRPr>
          </a:p>
          <a:p>
            <a:pPr marL="370440" indent="-343080">
              <a:lnSpc>
                <a:spcPct val="100000"/>
              </a:lnSpc>
              <a:spcBef>
                <a:spcPts val="601"/>
              </a:spcBef>
              <a:buClr>
                <a:srgbClr val="3891a7"/>
              </a:buClr>
              <a:buSzPct val="80000"/>
              <a:buFont typeface="Wingdings 2" charset="2"/>
              <a:buChar char="-"/>
              <a:tabLst>
                <a:tab algn="l" pos="0"/>
              </a:tabLst>
            </a:pPr>
            <a:r>
              <a:rPr b="0" lang="fr-FR" sz="2400" strike="noStrike" u="none">
                <a:solidFill>
                  <a:schemeClr val="dk2">
                    <a:shade val="30000"/>
                  </a:schemeClr>
                </a:solidFill>
                <a:uFillTx/>
                <a:latin typeface="Gill Sans MT"/>
              </a:rPr>
              <a:t>Plus de 10 ans: de 3.000 à </a:t>
            </a:r>
            <a:r>
              <a:rPr b="1" lang="fr-FR" sz="2400" strike="noStrike" u="none">
                <a:solidFill>
                  <a:srgbClr val="ff0000"/>
                </a:solidFill>
                <a:uFillTx/>
                <a:latin typeface="Gill Sans MT"/>
              </a:rPr>
              <a:t>10.000 DA</a:t>
            </a:r>
            <a:endParaRPr b="0" lang="en-US" sz="2400" strike="noStrike" u="none">
              <a:solidFill>
                <a:srgbClr val="000000"/>
              </a:solidFill>
              <a:uFillTx/>
              <a:latin typeface="Arial"/>
            </a:endParaRPr>
          </a:p>
          <a:p>
            <a:pPr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infractions et sanctions pour vignette-auto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80" dur="indefinite" restart="never" nodeType="tmRoot">
          <p:childTnLst>
            <p:seq>
              <p:cTn id="281" dur="indefinite" nodeType="mainSeq">
                <p:childTnLst>
                  <p:par>
                    <p:cTn id="282" fill="hold">
                      <p:stCondLst>
                        <p:cond delay="indefinite"/>
                      </p:stCondLst>
                      <p:childTnLst>
                        <p:par>
                          <p:cTn id="283" fill="hold">
                            <p:stCondLst>
                              <p:cond delay="0"/>
                            </p:stCondLst>
                            <p:childTnLst>
                              <p:par>
                                <p:cTn id="284" nodeType="clickEffect" fill="hold" presetClass="entr" presetID="10">
                                  <p:stCondLst>
                                    <p:cond delay="0"/>
                                  </p:stCondLst>
                                  <p:childTnLst>
                                    <p:set>
                                      <p:cBhvr>
                                        <p:cTn id="285" dur="1" fill="hold">
                                          <p:stCondLst>
                                            <p:cond delay="0"/>
                                          </p:stCondLst>
                                        </p:cTn>
                                        <p:tgtEl>
                                          <p:spTgt spid="763"/>
                                        </p:tgtEl>
                                        <p:attrNameLst>
                                          <p:attrName>style.visibility</p:attrName>
                                        </p:attrNameLst>
                                      </p:cBhvr>
                                      <p:to>
                                        <p:strVal val="visible"/>
                                      </p:to>
                                    </p:set>
                                    <p:animEffect filter="fade" transition="in">
                                      <p:cBhvr additive="repl">
                                        <p:cTn id="286" dur="500"/>
                                        <p:tgtEl>
                                          <p:spTgt spid="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CT</a:t>
            </a:r>
            <a:endParaRPr b="0" lang="fr-FR" sz="2400" strike="noStrike" u="none">
              <a:solidFill>
                <a:schemeClr val="dk1"/>
              </a:solidFill>
              <a:uFillTx/>
              <a:latin typeface="Gill Sans MT"/>
            </a:endParaRPr>
          </a:p>
        </p:txBody>
      </p:sp>
      <p:sp>
        <p:nvSpPr>
          <p:cNvPr id="765"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56,57,58 LF et arts 301-bis, 306, 308 CT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possibilité d’acquisition en ligne de la vignette-auto </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*La vignette </a:t>
            </a:r>
            <a:r>
              <a:rPr b="1" lang="fr-FR" sz="2400" strike="noStrike" u="none">
                <a:solidFill>
                  <a:srgbClr val="0070c0"/>
                </a:solidFill>
                <a:uFillTx/>
                <a:latin typeface="Gill Sans MT"/>
              </a:rPr>
              <a:t>acquise en ligne </a:t>
            </a:r>
            <a:r>
              <a:rPr b="0" lang="fr-FR" sz="2400" strike="noStrike" u="none">
                <a:solidFill>
                  <a:schemeClr val="dk2">
                    <a:shade val="30000"/>
                  </a:schemeClr>
                </a:solidFill>
                <a:uFillTx/>
                <a:latin typeface="Gill Sans MT"/>
              </a:rPr>
              <a:t>ainsi que son reçu de paiement, sont téléchargeables. Ils doivent faire l’objet de présentation, à l’occasion de contrôles effectués, par les agents habilités.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*L’obligation d’apposition de la vignette automobile sur le pare-brise du véhicule ne s’applique pas à la vignette acquise en ligne.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*La vignette automobile acquise en ligne peut faire l’objet, en cas de destruction, de perte ou de vol, d’une réédition sans paiement d’aucun droit.</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*Une amende fiscale égale à 50% du montant de la vignette acquise en ligne, est applicable, lorsque celle-ci n’est pas présentée, appuyée de son reçu de paiement.</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indent="0">
              <a:lnSpc>
                <a:spcPct val="100000"/>
              </a:lnSpc>
              <a:spcBef>
                <a:spcPts val="601"/>
              </a:spcBef>
              <a:buNone/>
              <a:tabLst>
                <a:tab algn="l" pos="0"/>
              </a:tabLst>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87" dur="indefinite" restart="never" nodeType="tmRoot">
          <p:childTnLst>
            <p:seq>
              <p:cTn id="288" dur="indefinite" nodeType="mainSeq">
                <p:childTnLst>
                  <p:par>
                    <p:cTn id="289" fill="hold">
                      <p:stCondLst>
                        <p:cond delay="indefinite"/>
                      </p:stCondLst>
                      <p:childTnLst>
                        <p:par>
                          <p:cTn id="290" fill="hold">
                            <p:stCondLst>
                              <p:cond delay="0"/>
                            </p:stCondLst>
                            <p:childTnLst>
                              <p:par>
                                <p:cTn id="291" nodeType="clickEffect" fill="hold" presetClass="entr" presetID="10">
                                  <p:stCondLst>
                                    <p:cond delay="0"/>
                                  </p:stCondLst>
                                  <p:childTnLst>
                                    <p:set>
                                      <p:cBhvr>
                                        <p:cTn id="292" dur="1" fill="hold">
                                          <p:stCondLst>
                                            <p:cond delay="0"/>
                                          </p:stCondLst>
                                        </p:cTn>
                                        <p:tgtEl>
                                          <p:spTgt spid="765"/>
                                        </p:tgtEl>
                                        <p:attrNameLst>
                                          <p:attrName>style.visibility</p:attrName>
                                        </p:attrNameLst>
                                      </p:cBhvr>
                                      <p:to>
                                        <p:strVal val="visible"/>
                                      </p:to>
                                    </p:set>
                                    <p:animEffect filter="fade" transition="in">
                                      <p:cBhvr additive="repl">
                                        <p:cTn id="293" dur="500"/>
                                        <p:tgtEl>
                                          <p:spTgt spid="7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6" name="PlaceHolder 1"/>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CTCA (TVA)</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94" dur="indefinite" restart="never" nodeType="tmRoot">
          <p:childTnLst>
            <p:seq>
              <p:cTn id="295" dur="indefinite" nodeType="mainSeq">
                <p:childTnLst>
                  <p:par>
                    <p:cTn id="296" fill="hold">
                      <p:stCondLst>
                        <p:cond delay="indefinite"/>
                      </p:stCondLst>
                      <p:childTnLst>
                        <p:par>
                          <p:cTn id="297" fill="hold">
                            <p:stCondLst>
                              <p:cond delay="0"/>
                            </p:stCondLst>
                            <p:childTnLst>
                              <p:par>
                                <p:cTn id="298" nodeType="clickEffect" fill="hold" presetClass="entr" presetID="10">
                                  <p:stCondLst>
                                    <p:cond delay="0"/>
                                  </p:stCondLst>
                                  <p:childTnLst>
                                    <p:set>
                                      <p:cBhvr>
                                        <p:cTn id="299" dur="1" fill="hold">
                                          <p:stCondLst>
                                            <p:cond delay="0"/>
                                          </p:stCondLst>
                                        </p:cTn>
                                        <p:tgtEl>
                                          <p:spTgt spid="766"/>
                                        </p:tgtEl>
                                        <p:attrNameLst>
                                          <p:attrName>style.visibility</p:attrName>
                                        </p:attrNameLst>
                                      </p:cBhvr>
                                      <p:to>
                                        <p:strVal val="visible"/>
                                      </p:to>
                                    </p:set>
                                    <p:animEffect filter="fade" transition="in">
                                      <p:cBhvr additive="repl">
                                        <p:cTn id="300" dur="500"/>
                                        <p:tgtEl>
                                          <p:spTgt spid="7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PlaceHolder 1"/>
          <p:cNvSpPr>
            <a:spLocks noGrp="1"/>
          </p:cNvSpPr>
          <p:nvPr>
            <p:ph type="title"/>
          </p:nvPr>
        </p:nvSpPr>
        <p:spPr>
          <a:xfrm>
            <a:off x="700560" y="322920"/>
            <a:ext cx="10972440" cy="1142640"/>
          </a:xfrm>
          <a:prstGeom prst="rect">
            <a:avLst/>
          </a:prstGeom>
          <a:noFill/>
          <a:ln w="0">
            <a:noFill/>
          </a:ln>
        </p:spPr>
        <p:txBody>
          <a:bodyPr lIns="91440" rIns="91440" tIns="45720" bIns="45720" anchor="ctr">
            <a:normAutofit fontScale="25000" lnSpcReduction="19999"/>
          </a:bodyPr>
          <a:p>
            <a:pPr indent="0" defTabSz="914400">
              <a:lnSpc>
                <a:spcPct val="100000"/>
              </a:lnSpc>
              <a:buNone/>
            </a:pPr>
            <a:br>
              <a:rPr sz="4400"/>
            </a:br>
            <a:br>
              <a:rPr sz="4400"/>
            </a:br>
            <a:br>
              <a:rPr sz="4400"/>
            </a:br>
            <a:br>
              <a:rPr sz="4400"/>
            </a:br>
            <a:br>
              <a:rPr sz="4400"/>
            </a:br>
            <a:br>
              <a:rPr sz="4400"/>
            </a:br>
            <a:br>
              <a:rPr sz="4400"/>
            </a:br>
            <a:r>
              <a:rPr b="1" lang="fr-FR" sz="4400" strike="noStrike" u="none">
                <a:solidFill>
                  <a:schemeClr val="dk1"/>
                </a:solidFill>
                <a:uFillTx/>
                <a:latin typeface="Calibri"/>
              </a:rPr>
              <a:t>-Croissance économique sectorielle 2025-2027 :</a:t>
            </a:r>
            <a:br>
              <a:rPr sz="4400"/>
            </a:br>
            <a:br>
              <a:rPr sz="4400"/>
            </a:br>
            <a:br>
              <a:rPr sz="4400"/>
            </a:br>
            <a:br>
              <a:rPr sz="4400"/>
            </a:br>
            <a:br>
              <a:rPr sz="4400"/>
            </a:br>
            <a:br>
              <a:rPr sz="4400"/>
            </a:br>
            <a:br>
              <a:rPr sz="4400"/>
            </a:br>
            <a:endParaRPr b="0" lang="fr-FR" sz="4400" strike="noStrike" u="none">
              <a:solidFill>
                <a:schemeClr val="dk1"/>
              </a:solidFill>
              <a:uFillTx/>
              <a:latin typeface="Calibri"/>
            </a:endParaRPr>
          </a:p>
        </p:txBody>
      </p:sp>
      <p:graphicFrame>
        <p:nvGraphicFramePr>
          <p:cNvPr id="619" name="Espace réservé du contenu 4"/>
          <p:cNvGraphicFramePr/>
          <p:nvPr/>
        </p:nvGraphicFramePr>
        <p:xfrm>
          <a:off x="541080" y="2680920"/>
          <a:ext cx="10908000" cy="3155400"/>
        </p:xfrm>
        <a:graphic>
          <a:graphicData uri="http://schemas.openxmlformats.org/drawingml/2006/table">
            <a:tbl>
              <a:tblPr/>
              <a:tblGrid>
                <a:gridCol w="1970640"/>
                <a:gridCol w="1408320"/>
                <a:gridCol w="1408320"/>
                <a:gridCol w="2484720"/>
                <a:gridCol w="1666080"/>
                <a:gridCol w="1969560"/>
              </a:tblGrid>
              <a:tr h="461520">
                <a:tc>
                  <a:txBody>
                    <a:bodyPr lIns="68400" rIns="68400" tIns="0" bIns="0" anchor="t">
                      <a:noAutofit/>
                    </a:bodyPr>
                    <a:p>
                      <a:endParaRPr b="1" lang="fr-FR" sz="2000" strike="noStrike" u="none">
                        <a:solidFill>
                          <a:schemeClr val="lt1"/>
                        </a:solidFill>
                        <a:uFillTx/>
                        <a:latin typeface="Calibri"/>
                        <a:ea typeface="Calibri"/>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2025 en volume %</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ea typeface="Calibri"/>
                        </a:rPr>
                        <a:t>2025 en valeur mds DA </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2025 en part dans total  VA (35778)</a:t>
                      </a:r>
                      <a:endParaRPr b="0" lang="en-US" sz="2000" strike="noStrike" u="none">
                        <a:solidFill>
                          <a:srgbClr val="ffffff"/>
                        </a:solidFill>
                        <a:uFillTx/>
                        <a:latin typeface="Arial"/>
                      </a:endParaRPr>
                    </a:p>
                    <a:p>
                      <a:pPr algn="just" defTabSz="914400">
                        <a:lnSpc>
                          <a:spcPct val="107000"/>
                        </a:lnSpc>
                      </a:pP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2026 en volume et en valeur</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2027 en volume et en valeur</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Agriculture</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rgbClr val="00b050"/>
                          </a:solidFill>
                          <a:uFillTx/>
                          <a:latin typeface="Calibri"/>
                        </a:rPr>
                        <a:t>4,4</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rgbClr val="00b050"/>
                          </a:solidFill>
                          <a:uFillTx/>
                          <a:latin typeface="Calibri"/>
                          <a:ea typeface="Calibri"/>
                        </a:rPr>
                        <a:t>5013</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rgbClr val="00b050"/>
                          </a:solidFill>
                          <a:uFillTx/>
                          <a:latin typeface="Calibri"/>
                        </a:rPr>
                        <a:t>14,01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rgbClr val="00b050"/>
                          </a:solidFill>
                          <a:uFillTx/>
                          <a:latin typeface="Calibri"/>
                        </a:rPr>
                        <a:t>5,1 (5452)</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rgbClr val="00b050"/>
                          </a:solidFill>
                          <a:uFillTx/>
                          <a:latin typeface="Calibri"/>
                        </a:rPr>
                        <a:t>4,4 (5834)</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HC</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2,4</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ea typeface="Calibri"/>
                        </a:rPr>
                        <a:t>6285</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17,56</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0,3 (6259)</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-2,6 (5960)</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Indu</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6,2</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ea typeface="Calibri"/>
                        </a:rPr>
                        <a:t>2411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6,7</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6,9 (2684)</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6,7 (2974)</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BTPH</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4,3</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ea typeface="Calibri"/>
                        </a:rPr>
                        <a:t>4638</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12,96</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4,5 (5191)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4,1 (5073)</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Secs</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5,3</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ea typeface="Calibri"/>
                        </a:rPr>
                        <a:t>17431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48,71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5,3 (18987)</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5,1 (19674)</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CTCA (TVA)</a:t>
            </a:r>
            <a:endParaRPr b="0" lang="fr-FR" sz="2400" strike="noStrike" u="none">
              <a:solidFill>
                <a:schemeClr val="dk1"/>
              </a:solidFill>
              <a:uFillTx/>
              <a:latin typeface="Gill Sans MT"/>
            </a:endParaRPr>
          </a:p>
        </p:txBody>
      </p:sp>
      <p:sp>
        <p:nvSpPr>
          <p:cNvPr id="768"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59 LF et art 14-a CTCA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modification du fait générateur de la TVA sur les opérations de promotion immobilières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*Concernant les opérations de vente d‘immeubles à usage d‘habitation, commercial ou professionnel, réalisées par les </a:t>
            </a:r>
            <a:r>
              <a:rPr b="1" lang="fr-FR" sz="2400" strike="noStrike" u="none">
                <a:solidFill>
                  <a:srgbClr val="0070c0"/>
                </a:solidFill>
                <a:uFillTx/>
                <a:latin typeface="Gill Sans MT"/>
              </a:rPr>
              <a:t>promoteurs immobiliers </a:t>
            </a:r>
            <a:r>
              <a:rPr b="0" lang="fr-FR" sz="2400" strike="noStrike" u="none">
                <a:solidFill>
                  <a:schemeClr val="dk2">
                    <a:shade val="30000"/>
                  </a:schemeClr>
                </a:solidFill>
                <a:uFillTx/>
                <a:latin typeface="Gill Sans MT"/>
              </a:rPr>
              <a:t>dans le cadre de leur activité, ou celles relatives à la vente de locaux à usage industriel, le fait générateur est constitué par </a:t>
            </a:r>
            <a:r>
              <a:rPr b="1" lang="fr-FR" sz="2400" strike="noStrike" u="none">
                <a:solidFill>
                  <a:srgbClr val="ff0000"/>
                </a:solidFill>
                <a:uFillTx/>
                <a:latin typeface="Gill Sans MT"/>
              </a:rPr>
              <a:t>l’encaissement partiel ou total </a:t>
            </a:r>
            <a:r>
              <a:rPr b="0" lang="fr-FR" sz="2400" strike="noStrike" u="none">
                <a:solidFill>
                  <a:schemeClr val="dk2">
                    <a:shade val="30000"/>
                  </a:schemeClr>
                </a:solidFill>
                <a:uFillTx/>
                <a:latin typeface="Gill Sans MT"/>
              </a:rPr>
              <a:t>du prix du bien </a:t>
            </a:r>
            <a:r>
              <a:rPr b="1" lang="fr-FR" sz="2400" strike="noStrike" u="none">
                <a:solidFill>
                  <a:srgbClr val="00b050"/>
                </a:solidFill>
                <a:uFillTx/>
                <a:latin typeface="Gill Sans MT"/>
              </a:rPr>
              <a:t>(au lieu de livraison juridique ou matérielle)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fait générateur TVA et modalités de comptabilisation des activités de BTPH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01" dur="indefinite" restart="never" nodeType="tmRoot">
          <p:childTnLst>
            <p:seq>
              <p:cTn id="302" dur="indefinite" nodeType="mainSeq">
                <p:childTnLst>
                  <p:par>
                    <p:cTn id="303" fill="hold">
                      <p:stCondLst>
                        <p:cond delay="indefinite"/>
                      </p:stCondLst>
                      <p:childTnLst>
                        <p:par>
                          <p:cTn id="304" fill="hold">
                            <p:stCondLst>
                              <p:cond delay="0"/>
                            </p:stCondLst>
                            <p:childTnLst>
                              <p:par>
                                <p:cTn id="305" nodeType="clickEffect" fill="hold" presetClass="entr" presetID="10">
                                  <p:stCondLst>
                                    <p:cond delay="0"/>
                                  </p:stCondLst>
                                  <p:childTnLst>
                                    <p:set>
                                      <p:cBhvr>
                                        <p:cTn id="306" dur="1" fill="hold">
                                          <p:stCondLst>
                                            <p:cond delay="0"/>
                                          </p:stCondLst>
                                        </p:cTn>
                                        <p:tgtEl>
                                          <p:spTgt spid="768"/>
                                        </p:tgtEl>
                                        <p:attrNameLst>
                                          <p:attrName>style.visibility</p:attrName>
                                        </p:attrNameLst>
                                      </p:cBhvr>
                                      <p:to>
                                        <p:strVal val="visible"/>
                                      </p:to>
                                    </p:set>
                                    <p:animEffect filter="fade" transition="in">
                                      <p:cBhvr additive="repl">
                                        <p:cTn id="307" dur="500"/>
                                        <p:tgtEl>
                                          <p:spTgt spid="7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9"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CTCA (TVA)</a:t>
            </a:r>
            <a:endParaRPr b="0" lang="fr-FR" sz="2400" strike="noStrike" u="none">
              <a:solidFill>
                <a:schemeClr val="dk1"/>
              </a:solidFill>
              <a:uFillTx/>
              <a:latin typeface="Gill Sans MT"/>
            </a:endParaRPr>
          </a:p>
        </p:txBody>
      </p:sp>
      <p:sp>
        <p:nvSpPr>
          <p:cNvPr id="770"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62,63,64 LF et arts 32,37,41 CTCA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octroi du droit à déduction TVA pour les opérations de dons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*ouvrent droit à déduction, les </a:t>
            </a:r>
            <a:r>
              <a:rPr b="1" lang="fr-FR" sz="2400" strike="noStrike" u="none">
                <a:solidFill>
                  <a:srgbClr val="0070c0"/>
                </a:solidFill>
                <a:uFillTx/>
                <a:latin typeface="Gill Sans MT"/>
              </a:rPr>
              <a:t>produits et services offerts à titre de dons </a:t>
            </a:r>
            <a:r>
              <a:rPr b="0" lang="fr-FR" sz="2400" strike="noStrike" u="none">
                <a:solidFill>
                  <a:schemeClr val="dk2">
                    <a:shade val="30000"/>
                  </a:schemeClr>
                </a:solidFill>
                <a:uFillTx/>
                <a:latin typeface="Gill Sans MT"/>
              </a:rPr>
              <a:t>au profit:</a:t>
            </a:r>
            <a:endParaRPr b="0" lang="en-US" sz="2400" strike="noStrike" u="none">
              <a:solidFill>
                <a:srgbClr val="000000"/>
              </a:solidFill>
              <a:uFillTx/>
              <a:latin typeface="Arial"/>
            </a:endParaRPr>
          </a:p>
          <a:p>
            <a:pPr marL="370440" indent="-343080">
              <a:lnSpc>
                <a:spcPct val="100000"/>
              </a:lnSpc>
              <a:spcBef>
                <a:spcPts val="601"/>
              </a:spcBef>
              <a:buClr>
                <a:srgbClr val="3891a7"/>
              </a:buClr>
              <a:buSzPct val="80000"/>
              <a:buFont typeface="Wingdings 2" charset="2"/>
              <a:buChar char="-"/>
              <a:tabLst>
                <a:tab algn="l" pos="0"/>
              </a:tabLst>
            </a:pPr>
            <a:r>
              <a:rPr b="0" lang="fr-FR" sz="2400" strike="noStrike" u="none">
                <a:solidFill>
                  <a:schemeClr val="dk2">
                    <a:shade val="30000"/>
                  </a:schemeClr>
                </a:solidFill>
                <a:uFillTx/>
                <a:latin typeface="Gill Sans MT"/>
              </a:rPr>
              <a:t>Du Croissant rouge algérien;</a:t>
            </a:r>
            <a:endParaRPr b="0" lang="en-US" sz="2400" strike="noStrike" u="none">
              <a:solidFill>
                <a:srgbClr val="000000"/>
              </a:solidFill>
              <a:uFillTx/>
              <a:latin typeface="Arial"/>
            </a:endParaRPr>
          </a:p>
          <a:p>
            <a:pPr marL="370440" indent="-343080">
              <a:lnSpc>
                <a:spcPct val="100000"/>
              </a:lnSpc>
              <a:spcBef>
                <a:spcPts val="601"/>
              </a:spcBef>
              <a:buClr>
                <a:srgbClr val="3891a7"/>
              </a:buClr>
              <a:buSzPct val="80000"/>
              <a:buFont typeface="Wingdings 2" charset="2"/>
              <a:buChar char="-"/>
              <a:tabLst>
                <a:tab algn="l" pos="0"/>
              </a:tabLst>
            </a:pPr>
            <a:r>
              <a:rPr b="0" lang="fr-FR" sz="2400" strike="noStrike" u="none">
                <a:solidFill>
                  <a:schemeClr val="dk2">
                    <a:shade val="30000"/>
                  </a:schemeClr>
                </a:solidFill>
                <a:uFillTx/>
                <a:latin typeface="Gill Sans MT"/>
              </a:rPr>
              <a:t>Des associations ou œuvres à caractère humanitaire;</a:t>
            </a:r>
            <a:endParaRPr b="0" lang="en-US" sz="2400" strike="noStrike" u="none">
              <a:solidFill>
                <a:srgbClr val="000000"/>
              </a:solidFill>
              <a:uFillTx/>
              <a:latin typeface="Arial"/>
            </a:endParaRPr>
          </a:p>
          <a:p>
            <a:pPr marL="370440" indent="-343080">
              <a:lnSpc>
                <a:spcPct val="100000"/>
              </a:lnSpc>
              <a:spcBef>
                <a:spcPts val="601"/>
              </a:spcBef>
              <a:buClr>
                <a:srgbClr val="3891a7"/>
              </a:buClr>
              <a:buSzPct val="80000"/>
              <a:buFont typeface="Wingdings 2" charset="2"/>
              <a:buChar char="-"/>
              <a:tabLst>
                <a:tab algn="l" pos="0"/>
              </a:tabLst>
            </a:pPr>
            <a:r>
              <a:rPr b="0" lang="fr-FR" sz="2400" strike="noStrike" u="none">
                <a:solidFill>
                  <a:schemeClr val="dk2">
                    <a:shade val="30000"/>
                  </a:schemeClr>
                </a:solidFill>
                <a:uFillTx/>
                <a:latin typeface="Gill Sans MT"/>
              </a:rPr>
              <a:t>Des institutions et établissements publics.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régime fiscal TVA et IBS pour les autres dons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08" dur="indefinite" restart="never" nodeType="tmRoot">
          <p:childTnLst>
            <p:seq>
              <p:cTn id="309" dur="indefinite" nodeType="mainSeq">
                <p:childTnLst>
                  <p:par>
                    <p:cTn id="310" fill="hold">
                      <p:stCondLst>
                        <p:cond delay="indefinite"/>
                      </p:stCondLst>
                      <p:childTnLst>
                        <p:par>
                          <p:cTn id="311" fill="hold">
                            <p:stCondLst>
                              <p:cond delay="0"/>
                            </p:stCondLst>
                            <p:childTnLst>
                              <p:par>
                                <p:cTn id="312" nodeType="clickEffect" fill="hold" presetClass="entr" presetID="10">
                                  <p:stCondLst>
                                    <p:cond delay="0"/>
                                  </p:stCondLst>
                                  <p:childTnLst>
                                    <p:set>
                                      <p:cBhvr>
                                        <p:cTn id="313" dur="1" fill="hold">
                                          <p:stCondLst>
                                            <p:cond delay="0"/>
                                          </p:stCondLst>
                                        </p:cTn>
                                        <p:tgtEl>
                                          <p:spTgt spid="770"/>
                                        </p:tgtEl>
                                        <p:attrNameLst>
                                          <p:attrName>style.visibility</p:attrName>
                                        </p:attrNameLst>
                                      </p:cBhvr>
                                      <p:to>
                                        <p:strVal val="visible"/>
                                      </p:to>
                                    </p:set>
                                    <p:animEffect filter="fade" transition="in">
                                      <p:cBhvr additive="repl">
                                        <p:cTn id="314" dur="500"/>
                                        <p:tgtEl>
                                          <p:spTgt spid="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1"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CTCA (TVA)</a:t>
            </a:r>
            <a:endParaRPr b="0" lang="fr-FR" sz="2400" strike="noStrike" u="none">
              <a:solidFill>
                <a:schemeClr val="dk1"/>
              </a:solidFill>
              <a:uFillTx/>
              <a:latin typeface="Gill Sans MT"/>
            </a:endParaRPr>
          </a:p>
        </p:txBody>
      </p:sp>
      <p:sp>
        <p:nvSpPr>
          <p:cNvPr id="772"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66 LF et art 50 quinquies CTCA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précisions concernant les réponses aux demande de remboursement de crédits TVA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Création de l’art 50 quinquies: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-La décision prononcée, selon le cas, par le directeur des grandes entreprises, le directeur des impôts de wilaya, ou le chef de centre des impôts territorialement compétent, doit être </a:t>
            </a:r>
            <a:r>
              <a:rPr b="1" lang="fr-FR" sz="2400" strike="noStrike" u="none">
                <a:solidFill>
                  <a:srgbClr val="0070c0"/>
                </a:solidFill>
                <a:uFillTx/>
                <a:latin typeface="Gill Sans MT"/>
              </a:rPr>
              <a:t>motivée et notifiée </a:t>
            </a:r>
            <a:r>
              <a:rPr b="0" lang="fr-FR" sz="2400" strike="noStrike" u="none">
                <a:solidFill>
                  <a:schemeClr val="dk2">
                    <a:shade val="30000"/>
                  </a:schemeClr>
                </a:solidFill>
                <a:uFillTx/>
                <a:latin typeface="Gill Sans MT"/>
              </a:rPr>
              <a:t>au contribuable par lettre recommandée ou remise en main propre, contre accusé de réception.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-Le contribuable </a:t>
            </a:r>
            <a:r>
              <a:rPr b="1" lang="fr-FR" sz="2400" strike="noStrike" u="none">
                <a:solidFill>
                  <a:srgbClr val="0070c0"/>
                </a:solidFill>
                <a:uFillTx/>
                <a:latin typeface="Gill Sans MT"/>
              </a:rPr>
              <a:t>non satisfait </a:t>
            </a:r>
            <a:r>
              <a:rPr b="0" lang="fr-FR" sz="2400" strike="noStrike" u="none">
                <a:solidFill>
                  <a:schemeClr val="dk2">
                    <a:shade val="30000"/>
                  </a:schemeClr>
                </a:solidFill>
                <a:uFillTx/>
                <a:latin typeface="Gill Sans MT"/>
              </a:rPr>
              <a:t>de la décision prononcée sur sa demande de remboursement de crédits de TVA, a la faculté </a:t>
            </a:r>
            <a:r>
              <a:rPr b="1" lang="fr-FR" sz="2400" strike="noStrike" u="none">
                <a:solidFill>
                  <a:srgbClr val="0070c0"/>
                </a:solidFill>
                <a:uFillTx/>
                <a:latin typeface="Gill Sans MT"/>
              </a:rPr>
              <a:t>d’introduire une réclamation</a:t>
            </a:r>
            <a:r>
              <a:rPr b="0" lang="fr-FR" sz="2400" strike="noStrike" u="none">
                <a:solidFill>
                  <a:schemeClr val="dk2">
                    <a:shade val="30000"/>
                  </a:schemeClr>
                </a:solidFill>
                <a:uFillTx/>
                <a:latin typeface="Gill Sans MT"/>
              </a:rPr>
              <a:t>, dans les conditions et forme prévues par les dispositions des articles 72 et 73 du code des procédures fiscales </a:t>
            </a:r>
            <a:r>
              <a:rPr b="1" lang="fr-FR" sz="2400" strike="noStrike" u="none">
                <a:solidFill>
                  <a:srgbClr val="0070c0"/>
                </a:solidFill>
                <a:uFillTx/>
                <a:latin typeface="Gill Sans MT"/>
              </a:rPr>
              <a:t>(délai 04 mois).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Q: cas de remboursement des précomptes TVA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15" dur="indefinite" restart="never" nodeType="tmRoot">
          <p:childTnLst>
            <p:seq>
              <p:cTn id="316" dur="indefinite" nodeType="mainSeq">
                <p:childTnLst>
                  <p:par>
                    <p:cTn id="317" fill="hold">
                      <p:stCondLst>
                        <p:cond delay="indefinite"/>
                      </p:stCondLst>
                      <p:childTnLst>
                        <p:par>
                          <p:cTn id="318" fill="hold">
                            <p:stCondLst>
                              <p:cond delay="0"/>
                            </p:stCondLst>
                            <p:childTnLst>
                              <p:par>
                                <p:cTn id="319" nodeType="clickEffect" fill="hold" presetClass="entr" presetID="10">
                                  <p:stCondLst>
                                    <p:cond delay="0"/>
                                  </p:stCondLst>
                                  <p:childTnLst>
                                    <p:set>
                                      <p:cBhvr>
                                        <p:cTn id="320" dur="1" fill="hold">
                                          <p:stCondLst>
                                            <p:cond delay="0"/>
                                          </p:stCondLst>
                                        </p:cTn>
                                        <p:tgtEl>
                                          <p:spTgt spid="772"/>
                                        </p:tgtEl>
                                        <p:attrNameLst>
                                          <p:attrName>style.visibility</p:attrName>
                                        </p:attrNameLst>
                                      </p:cBhvr>
                                      <p:to>
                                        <p:strVal val="visible"/>
                                      </p:to>
                                    </p:set>
                                    <p:animEffect filter="fade" transition="in">
                                      <p:cBhvr additive="repl">
                                        <p:cTn id="321" dur="500"/>
                                        <p:tgtEl>
                                          <p:spTgt spid="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CTCA (TVA)</a:t>
            </a:r>
            <a:endParaRPr b="0" lang="fr-FR" sz="2400" strike="noStrike" u="none">
              <a:solidFill>
                <a:schemeClr val="dk1"/>
              </a:solidFill>
              <a:uFillTx/>
              <a:latin typeface="Gill Sans MT"/>
            </a:endParaRPr>
          </a:p>
        </p:txBody>
      </p:sp>
      <p:sp>
        <p:nvSpPr>
          <p:cNvPr id="774" name="PlaceHolder 2"/>
          <p:cNvSpPr>
            <a:spLocks noGrp="1"/>
          </p:cNvSpPr>
          <p:nvPr>
            <p:ph type="subTitle"/>
          </p:nvPr>
        </p:nvSpPr>
        <p:spPr>
          <a:xfrm>
            <a:off x="1324440" y="914400"/>
            <a:ext cx="10704240" cy="594324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68 LF et art 67 CTCA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dispense de présentation de l’attestation d’exonération TVA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Les ventes ou opérations réalisées en exonération ou celles faites en franchise de la taxe sur la valeur ajoutée doivent être justifiées par des attestations d‘exonération ou de l‘autorisation d‘achats en franchise de la taxe sur la valeur ajoutée.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*Toutefois, sont </a:t>
            </a:r>
            <a:r>
              <a:rPr b="1" lang="fr-FR" sz="2400" strike="noStrike" u="none">
                <a:solidFill>
                  <a:srgbClr val="0070c0"/>
                </a:solidFill>
                <a:uFillTx/>
                <a:latin typeface="Gill Sans MT"/>
              </a:rPr>
              <a:t>dispensées de l’obligation de présentation d’une attestation d’exonération ou de franchise de TVA</a:t>
            </a:r>
            <a:r>
              <a:rPr b="0" lang="fr-FR" sz="2400" strike="noStrike" u="none">
                <a:solidFill>
                  <a:schemeClr val="dk2">
                    <a:shade val="30000"/>
                  </a:schemeClr>
                </a:solidFill>
                <a:uFillTx/>
                <a:latin typeface="Gill Sans MT"/>
              </a:rPr>
              <a:t>, les opérations exemptées de ladite taxe par nature ou celles soumises à un dispositif particulier (céréales, pain, farine, lait, produits pharmaceutiques, avitaillement des navires et des aéronefs assurant des parcours internationaux….)</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chemeClr val="dk2">
                    <a:shade val="30000"/>
                  </a:schemeClr>
                </a:solidFill>
                <a:uFillTx/>
                <a:latin typeface="Gill Sans MT"/>
              </a:rPr>
              <a:t>NB:</a:t>
            </a:r>
            <a:r>
              <a:rPr b="0" lang="fr-FR" sz="2400" strike="noStrike" u="none">
                <a:solidFill>
                  <a:schemeClr val="dk2">
                    <a:shade val="30000"/>
                  </a:schemeClr>
                </a:solidFill>
                <a:uFillTx/>
                <a:latin typeface="Gill Sans MT"/>
              </a:rPr>
              <a:t> La liste des opérations citées ci-dessus est fixée, en tant que de besoin, par arrêté du Ministre chargé des finances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Q: distinguer entre attestation d’exonération, attestation d’achat en franchise et attestation de franchise TVA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22" dur="indefinite" restart="never" nodeType="tmRoot">
          <p:childTnLst>
            <p:seq>
              <p:cTn id="323" dur="indefinite" nodeType="mainSeq">
                <p:childTnLst>
                  <p:par>
                    <p:cTn id="324" fill="hold">
                      <p:stCondLst>
                        <p:cond delay="indefinite"/>
                      </p:stCondLst>
                      <p:childTnLst>
                        <p:par>
                          <p:cTn id="325" fill="hold">
                            <p:stCondLst>
                              <p:cond delay="0"/>
                            </p:stCondLst>
                            <p:childTnLst>
                              <p:par>
                                <p:cTn id="326" nodeType="clickEffect" fill="hold" presetClass="entr" presetID="10">
                                  <p:stCondLst>
                                    <p:cond delay="0"/>
                                  </p:stCondLst>
                                  <p:childTnLst>
                                    <p:set>
                                      <p:cBhvr>
                                        <p:cTn id="327" dur="1" fill="hold">
                                          <p:stCondLst>
                                            <p:cond delay="0"/>
                                          </p:stCondLst>
                                        </p:cTn>
                                        <p:tgtEl>
                                          <p:spTgt spid="774"/>
                                        </p:tgtEl>
                                        <p:attrNameLst>
                                          <p:attrName>style.visibility</p:attrName>
                                        </p:attrNameLst>
                                      </p:cBhvr>
                                      <p:to>
                                        <p:strVal val="visible"/>
                                      </p:to>
                                    </p:set>
                                    <p:animEffect filter="fade" transition="in">
                                      <p:cBhvr additive="repl">
                                        <p:cTn id="328" dur="500"/>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5" name="PlaceHolder 1"/>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29" dur="indefinite" restart="never" nodeType="tmRoot">
          <p:childTnLst>
            <p:seq>
              <p:cTn id="330" dur="indefinite" nodeType="mainSeq">
                <p:childTnLst>
                  <p:par>
                    <p:cTn id="331" fill="hold">
                      <p:stCondLst>
                        <p:cond delay="indefinite"/>
                      </p:stCondLst>
                      <p:childTnLst>
                        <p:par>
                          <p:cTn id="332" fill="hold">
                            <p:stCondLst>
                              <p:cond delay="0"/>
                            </p:stCondLst>
                            <p:childTnLst>
                              <p:par>
                                <p:cTn id="333" nodeType="clickEffect" fill="hold" presetClass="entr" presetID="10">
                                  <p:stCondLst>
                                    <p:cond delay="0"/>
                                  </p:stCondLst>
                                  <p:childTnLst>
                                    <p:set>
                                      <p:cBhvr>
                                        <p:cTn id="334" dur="1" fill="hold">
                                          <p:stCondLst>
                                            <p:cond delay="0"/>
                                          </p:stCondLst>
                                        </p:cTn>
                                        <p:tgtEl>
                                          <p:spTgt spid="775"/>
                                        </p:tgtEl>
                                        <p:attrNameLst>
                                          <p:attrName>style.visibility</p:attrName>
                                        </p:attrNameLst>
                                      </p:cBhvr>
                                      <p:to>
                                        <p:strVal val="visible"/>
                                      </p:to>
                                    </p:set>
                                    <p:animEffect filter="fade" transition="in">
                                      <p:cBhvr additive="repl">
                                        <p:cTn id="335" dur="500"/>
                                        <p:tgtEl>
                                          <p:spTgt spid="7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777"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arts 79 à 87 LF et arts 1,2,3-bis, 12 à 17, 17-bis, 72-5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réaménagement du régime d’imposition à l’IFU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*Selon les données de la DGI arrêtées au 31.12.2023, la population fiscale soumise à </a:t>
            </a:r>
            <a:r>
              <a:rPr b="1" lang="fr-FR" sz="2400" strike="noStrike" u="none">
                <a:solidFill>
                  <a:srgbClr val="0070c0"/>
                </a:solidFill>
                <a:uFillTx/>
                <a:latin typeface="Gill Sans MT"/>
              </a:rPr>
              <a:t>l’IFU est de 1.889.595 contribuables</a:t>
            </a:r>
            <a:r>
              <a:rPr b="0" lang="fr-FR" sz="2400" strike="noStrike" u="none">
                <a:solidFill>
                  <a:schemeClr val="dk2">
                    <a:shade val="30000"/>
                  </a:schemeClr>
                </a:solidFill>
                <a:uFillTx/>
                <a:latin typeface="Gill Sans MT"/>
              </a:rPr>
              <a:t>, ce qui représente </a:t>
            </a:r>
            <a:r>
              <a:rPr b="1" lang="fr-FR" sz="2400" strike="noStrike" u="none">
                <a:solidFill>
                  <a:srgbClr val="0070c0"/>
                </a:solidFill>
                <a:uFillTx/>
                <a:latin typeface="Gill Sans MT"/>
              </a:rPr>
              <a:t>82% de la population fiscale globale.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En matière de rendement fiscale, les </a:t>
            </a:r>
            <a:r>
              <a:rPr b="1" lang="fr-FR" sz="2400" strike="noStrike" u="none">
                <a:solidFill>
                  <a:srgbClr val="ff0000"/>
                </a:solidFill>
                <a:uFillTx/>
                <a:latin typeface="Gill Sans MT"/>
              </a:rPr>
              <a:t>recettes IFU sont de 32.206.366.320 DA</a:t>
            </a:r>
            <a:r>
              <a:rPr b="0" lang="fr-FR" sz="2400" strike="noStrike" u="none">
                <a:solidFill>
                  <a:schemeClr val="dk2">
                    <a:shade val="30000"/>
                  </a:schemeClr>
                </a:solidFill>
                <a:uFillTx/>
                <a:latin typeface="Gill Sans MT"/>
              </a:rPr>
              <a:t>, soit </a:t>
            </a:r>
            <a:r>
              <a:rPr b="1" lang="fr-FR" sz="2400" strike="noStrike" u="none">
                <a:solidFill>
                  <a:srgbClr val="ff0000"/>
                </a:solidFill>
                <a:uFillTx/>
                <a:latin typeface="Gill Sans MT"/>
              </a:rPr>
              <a:t>1% des recettes de fiscalité ordinaire.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*Pour améliorer le rendement de l’IFU : </a:t>
            </a:r>
            <a:r>
              <a:rPr b="1" lang="fr-FR" sz="2400" strike="noStrike" u="none">
                <a:solidFill>
                  <a:srgbClr val="ff0000"/>
                </a:solidFill>
                <a:uFillTx/>
                <a:latin typeface="Gill Sans MT"/>
              </a:rPr>
              <a:t>Passage du régime déclaratif à la procédure contractuelle,</a:t>
            </a:r>
            <a:r>
              <a:rPr b="0" lang="fr-FR" sz="2400" strike="noStrike" u="none">
                <a:solidFill>
                  <a:schemeClr val="dk2">
                    <a:shade val="30000"/>
                  </a:schemeClr>
                </a:solidFill>
                <a:uFillTx/>
                <a:latin typeface="Gill Sans MT"/>
              </a:rPr>
              <a:t> à travers laquelle le montant du chiffre d’affaires sera fixé par l’administration fiscale dans le cadre d’un débat contradictoire, en tenant compte des éléments et indices d’activité.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36" dur="indefinite" restart="never" nodeType="tmRoot">
          <p:childTnLst>
            <p:seq>
              <p:cTn id="337" dur="indefinite" nodeType="mainSeq">
                <p:childTnLst>
                  <p:par>
                    <p:cTn id="338" fill="hold">
                      <p:stCondLst>
                        <p:cond delay="indefinite"/>
                      </p:stCondLst>
                      <p:childTnLst>
                        <p:par>
                          <p:cTn id="339" fill="hold">
                            <p:stCondLst>
                              <p:cond delay="0"/>
                            </p:stCondLst>
                            <p:childTnLst>
                              <p:par>
                                <p:cTn id="340" nodeType="clickEffect" fill="hold" presetClass="entr" presetID="10">
                                  <p:stCondLst>
                                    <p:cond delay="0"/>
                                  </p:stCondLst>
                                  <p:childTnLst>
                                    <p:set>
                                      <p:cBhvr>
                                        <p:cTn id="341" dur="1" fill="hold">
                                          <p:stCondLst>
                                            <p:cond delay="0"/>
                                          </p:stCondLst>
                                        </p:cTn>
                                        <p:tgtEl>
                                          <p:spTgt spid="777"/>
                                        </p:tgtEl>
                                        <p:attrNameLst>
                                          <p:attrName>style.visibility</p:attrName>
                                        </p:attrNameLst>
                                      </p:cBhvr>
                                      <p:to>
                                        <p:strVal val="visible"/>
                                      </p:to>
                                    </p:set>
                                    <p:animEffect filter="fade" transition="in">
                                      <p:cBhvr additive="repl">
                                        <p:cTn id="342" dur="500"/>
                                        <p:tgtEl>
                                          <p:spTgt spid="7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8"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779"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arts 79 à 87 LF et arts 1,2,3-bis, 12 à 17, 17-bis, 72-5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réaménagement du régime d’imposition à l’IFU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0070c0"/>
                </a:solidFill>
                <a:uFillTx/>
                <a:latin typeface="Gill Sans MT"/>
              </a:rPr>
              <a:t>-Etapes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-Envoi d’un </a:t>
            </a:r>
            <a:r>
              <a:rPr b="1" lang="fr-FR" sz="2400" strike="noStrike" u="none">
                <a:solidFill>
                  <a:srgbClr val="00b050"/>
                </a:solidFill>
                <a:uFillTx/>
                <a:latin typeface="Gill Sans MT"/>
              </a:rPr>
              <a:t>avis d’évaluation </a:t>
            </a:r>
            <a:r>
              <a:rPr b="0" lang="fr-FR" sz="2400" strike="noStrike" u="none">
                <a:solidFill>
                  <a:schemeClr val="dk2">
                    <a:shade val="30000"/>
                  </a:schemeClr>
                </a:solidFill>
                <a:uFillTx/>
                <a:latin typeface="Gill Sans MT"/>
              </a:rPr>
              <a:t>(proposition des CA pour 02 années)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-Réponse dans un </a:t>
            </a:r>
            <a:r>
              <a:rPr b="1" lang="fr-FR" sz="2400" strike="noStrike" u="none">
                <a:solidFill>
                  <a:srgbClr val="00b050"/>
                </a:solidFill>
                <a:uFillTx/>
                <a:latin typeface="Gill Sans MT"/>
              </a:rPr>
              <a:t>délai de 30 j</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-Envoi d’un </a:t>
            </a:r>
            <a:r>
              <a:rPr b="1" lang="fr-FR" sz="2400" strike="noStrike" u="none">
                <a:solidFill>
                  <a:srgbClr val="00b050"/>
                </a:solidFill>
                <a:uFillTx/>
                <a:latin typeface="Gill Sans MT"/>
              </a:rPr>
              <a:t>avis de notification </a:t>
            </a:r>
            <a:r>
              <a:rPr b="0" lang="fr-FR" sz="2400" strike="noStrike" u="none">
                <a:solidFill>
                  <a:schemeClr val="dk2">
                    <a:shade val="30000"/>
                  </a:schemeClr>
                </a:solidFill>
                <a:uFillTx/>
                <a:latin typeface="Gill Sans MT"/>
              </a:rPr>
              <a:t>(CA arrêtés)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-En cas de désaccord, possibilité d’introduction d'une </a:t>
            </a:r>
            <a:r>
              <a:rPr b="1" lang="fr-FR" sz="2400" strike="noStrike" u="none">
                <a:solidFill>
                  <a:srgbClr val="00b050"/>
                </a:solidFill>
                <a:uFillTx/>
                <a:latin typeface="Gill Sans MT"/>
              </a:rPr>
              <a:t>réclamation contentieuse (délai 06 mois)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-Paiement total </a:t>
            </a:r>
            <a:r>
              <a:rPr b="0" lang="fr-FR" sz="2400" strike="noStrike" u="none">
                <a:solidFill>
                  <a:srgbClr val="0070c0"/>
                </a:solidFill>
                <a:uFillTx/>
                <a:latin typeface="Gill Sans MT"/>
              </a:rPr>
              <a:t>au 30 juin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-Ou </a:t>
            </a:r>
            <a:r>
              <a:rPr b="1" lang="fr-FR" sz="2400" strike="noStrike" u="none">
                <a:solidFill>
                  <a:srgbClr val="0070c0"/>
                </a:solidFill>
                <a:uFillTx/>
                <a:latin typeface="Gill Sans MT"/>
              </a:rPr>
              <a:t>paiement fractionné </a:t>
            </a:r>
            <a:r>
              <a:rPr b="0" lang="fr-FR" sz="2400" strike="noStrike" u="none">
                <a:solidFill>
                  <a:schemeClr val="dk2">
                    <a:shade val="30000"/>
                  </a:schemeClr>
                </a:solidFill>
                <a:uFillTx/>
                <a:latin typeface="Gill Sans MT"/>
              </a:rPr>
              <a:t>(50% au 30 juin le reste, du 1er au 15 septembre et du 1er au 15 décembre)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a:t>
            </a:r>
            <a:r>
              <a:rPr b="1" lang="fr-FR" sz="2400" strike="noStrike" u="none">
                <a:solidFill>
                  <a:srgbClr val="ff0000"/>
                </a:solidFill>
                <a:uFillTx/>
                <a:latin typeface="Gill Sans MT"/>
              </a:rPr>
              <a:t>application de cette nouvelle procédure à partir du 1er janvier 2026.</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43" dur="indefinite" restart="never" nodeType="tmRoot">
          <p:childTnLst>
            <p:seq>
              <p:cTn id="344" dur="indefinite" nodeType="mainSeq">
                <p:childTnLst>
                  <p:par>
                    <p:cTn id="345" fill="hold">
                      <p:stCondLst>
                        <p:cond delay="indefinite"/>
                      </p:stCondLst>
                      <p:childTnLst>
                        <p:par>
                          <p:cTn id="346" fill="hold">
                            <p:stCondLst>
                              <p:cond delay="0"/>
                            </p:stCondLst>
                            <p:childTnLst>
                              <p:par>
                                <p:cTn id="347" nodeType="clickEffect" fill="hold" presetClass="entr" presetID="10">
                                  <p:stCondLst>
                                    <p:cond delay="0"/>
                                  </p:stCondLst>
                                  <p:childTnLst>
                                    <p:set>
                                      <p:cBhvr>
                                        <p:cTn id="348" dur="1" fill="hold">
                                          <p:stCondLst>
                                            <p:cond delay="0"/>
                                          </p:stCondLst>
                                        </p:cTn>
                                        <p:tgtEl>
                                          <p:spTgt spid="779"/>
                                        </p:tgtEl>
                                        <p:attrNameLst>
                                          <p:attrName>style.visibility</p:attrName>
                                        </p:attrNameLst>
                                      </p:cBhvr>
                                      <p:to>
                                        <p:strVal val="visible"/>
                                      </p:to>
                                    </p:set>
                                    <p:animEffect filter="fade" transition="in">
                                      <p:cBhvr additive="repl">
                                        <p:cTn id="349" dur="5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0" name="Rectangle 4"/>
          <p:cNvSpPr/>
          <p:nvPr/>
        </p:nvSpPr>
        <p:spPr>
          <a:xfrm>
            <a:off x="872640" y="769320"/>
            <a:ext cx="8440200" cy="281844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7000"/>
              </a:lnSpc>
              <a:spcAft>
                <a:spcPts val="601"/>
              </a:spcAft>
            </a:pPr>
            <a:r>
              <a:rPr b="1" lang="fr-FR" sz="1800" strike="noStrike" u="none">
                <a:solidFill>
                  <a:srgbClr val="000000"/>
                </a:solidFill>
                <a:uFillTx/>
                <a:latin typeface="Calibri"/>
              </a:rPr>
              <a:t>-Rappel du champ d’application de l’IFU :</a:t>
            </a:r>
            <a:r>
              <a:rPr b="0" lang="fr-FR" sz="1800" strike="noStrike" u="none">
                <a:solidFill>
                  <a:srgbClr val="000000"/>
                </a:solidFill>
                <a:uFillTx/>
                <a:latin typeface="Calibri"/>
              </a:rPr>
              <a:t> </a:t>
            </a:r>
            <a:endParaRPr b="0" lang="en-US" sz="1800" strike="noStrike" u="none">
              <a:solidFill>
                <a:srgbClr val="000000"/>
              </a:solidFill>
              <a:uFillTx/>
              <a:latin typeface="Arial"/>
            </a:endParaRPr>
          </a:p>
          <a:p>
            <a:pPr algn="just" defTabSz="457200">
              <a:lnSpc>
                <a:spcPct val="107000"/>
              </a:lnSpc>
              <a:spcAft>
                <a:spcPts val="601"/>
              </a:spcAft>
            </a:pPr>
            <a:endParaRPr b="0" lang="en-US" sz="1800" strike="noStrike" u="none">
              <a:solidFill>
                <a:srgbClr val="000000"/>
              </a:solidFill>
              <a:uFillTx/>
              <a:latin typeface="Arial"/>
            </a:endParaRPr>
          </a:p>
          <a:p>
            <a:pPr indent="-216000" algn="just" defTabSz="457200">
              <a:lnSpc>
                <a:spcPct val="107000"/>
              </a:lnSpc>
              <a:spcAft>
                <a:spcPts val="601"/>
              </a:spcAft>
              <a:buClr>
                <a:srgbClr val="000000"/>
              </a:buClr>
              <a:buFont typeface="OpenSymbol"/>
              <a:buChar char="-"/>
            </a:pPr>
            <a:r>
              <a:rPr b="0" lang="fr-FR" sz="1800" strike="noStrike" u="none">
                <a:solidFill>
                  <a:srgbClr val="000000"/>
                </a:solidFill>
                <a:uFillTx/>
                <a:latin typeface="Calibri"/>
              </a:rPr>
              <a:t>PP exerçant une activité industrielle, de services , commerciale et artisanale </a:t>
            </a:r>
            <a:r>
              <a:rPr b="1" lang="fr-FR" sz="1800" strike="noStrike" u="none">
                <a:solidFill>
                  <a:srgbClr val="0070c0"/>
                </a:solidFill>
                <a:uFillTx/>
                <a:latin typeface="Calibri"/>
              </a:rPr>
              <a:t>BIC</a:t>
            </a:r>
            <a:r>
              <a:rPr b="0" lang="fr-FR" sz="1800" strike="noStrike" u="none">
                <a:solidFill>
                  <a:srgbClr val="000000"/>
                </a:solidFill>
                <a:uFillTx/>
                <a:latin typeface="Calibri"/>
              </a:rPr>
              <a:t>, dont le CA annuel  n’excède pas 8.000.000 DA/an;</a:t>
            </a:r>
            <a:endParaRPr b="0" lang="en-US" sz="1800" strike="noStrike" u="none">
              <a:solidFill>
                <a:srgbClr val="000000"/>
              </a:solidFill>
              <a:uFillTx/>
              <a:latin typeface="Arial"/>
            </a:endParaRPr>
          </a:p>
          <a:p>
            <a:pPr indent="-216000" algn="just" defTabSz="457200">
              <a:lnSpc>
                <a:spcPct val="107000"/>
              </a:lnSpc>
              <a:spcAft>
                <a:spcPts val="601"/>
              </a:spcAft>
              <a:buClr>
                <a:srgbClr val="000000"/>
              </a:buClr>
              <a:buFont typeface="OpenSymbol"/>
              <a:buChar char="-"/>
            </a:pPr>
            <a:r>
              <a:rPr b="0" lang="fr-FR" sz="1800" strike="noStrike" u="none">
                <a:solidFill>
                  <a:srgbClr val="000000"/>
                </a:solidFill>
                <a:uFillTx/>
                <a:latin typeface="Calibri"/>
              </a:rPr>
              <a:t> </a:t>
            </a:r>
            <a:r>
              <a:rPr b="0" lang="fr-FR" sz="1800" strike="noStrike" u="none">
                <a:solidFill>
                  <a:srgbClr val="000000"/>
                </a:solidFill>
                <a:uFillTx/>
                <a:latin typeface="Calibri"/>
              </a:rPr>
              <a:t>Professions libérales </a:t>
            </a:r>
            <a:r>
              <a:rPr b="1" lang="fr-FR" sz="1800" strike="noStrike" u="none">
                <a:solidFill>
                  <a:srgbClr val="0070c0"/>
                </a:solidFill>
                <a:uFillTx/>
                <a:latin typeface="Calibri"/>
              </a:rPr>
              <a:t>BNC</a:t>
            </a:r>
            <a:r>
              <a:rPr b="0" lang="fr-FR" sz="1800" strike="noStrike" u="none">
                <a:solidFill>
                  <a:srgbClr val="000000"/>
                </a:solidFill>
                <a:uFillTx/>
                <a:latin typeface="Calibri"/>
              </a:rPr>
              <a:t>, dont les recettes professionnelles annuelles n’excèdent pas 8.000.000 DA . </a:t>
            </a:r>
            <a:endParaRPr b="0" lang="en-US" sz="1800" strike="noStrike" u="none">
              <a:solidFill>
                <a:srgbClr val="000000"/>
              </a:solidFill>
              <a:uFillTx/>
              <a:latin typeface="Arial"/>
            </a:endParaRPr>
          </a:p>
          <a:p>
            <a:pPr indent="-216000" algn="just" defTabSz="457200">
              <a:lnSpc>
                <a:spcPct val="107000"/>
              </a:lnSpc>
              <a:spcAft>
                <a:spcPts val="601"/>
              </a:spcAft>
              <a:buClr>
                <a:srgbClr val="0070c0"/>
              </a:buClr>
              <a:buFont typeface="OpenSymbol"/>
              <a:buChar char="-"/>
            </a:pPr>
            <a:r>
              <a:rPr b="1" lang="fr-FR" sz="1800" strike="noStrike" u="none">
                <a:solidFill>
                  <a:srgbClr val="0070c0"/>
                </a:solidFill>
                <a:uFillTx/>
                <a:latin typeface="Calibri"/>
              </a:rPr>
              <a:t>LF 2023 : </a:t>
            </a:r>
            <a:r>
              <a:rPr b="1" lang="fr-FR" sz="1800" strike="noStrike" u="none">
                <a:solidFill>
                  <a:srgbClr val="00b050"/>
                </a:solidFill>
                <a:uFillTx/>
                <a:latin typeface="Calibri"/>
              </a:rPr>
              <a:t>Activités auto-entrepreneur</a:t>
            </a:r>
            <a:endParaRPr b="0" lang="en-US" sz="1800" strike="noStrike" u="none">
              <a:solidFill>
                <a:srgbClr val="000000"/>
              </a:solidFill>
              <a:uFillTx/>
              <a:latin typeface="Arial"/>
            </a:endParaRPr>
          </a:p>
          <a:p>
            <a:pPr algn="just" defTabSz="457200">
              <a:lnSpc>
                <a:spcPct val="107000"/>
              </a:lnSpc>
              <a:spcAft>
                <a:spcPts val="601"/>
              </a:spcAft>
            </a:pPr>
            <a:r>
              <a:rPr b="1" lang="fr-FR" sz="1800" strike="noStrike" u="none">
                <a:solidFill>
                  <a:srgbClr val="0070c0"/>
                </a:solidFill>
                <a:uFillTx/>
                <a:latin typeface="Calibri"/>
              </a:rPr>
              <a:t>-LF 2024: </a:t>
            </a:r>
            <a:r>
              <a:rPr b="1" lang="fr-FR" sz="1800" strike="noStrike" u="none">
                <a:solidFill>
                  <a:srgbClr val="00b050"/>
                </a:solidFill>
                <a:uFillTx/>
                <a:latin typeface="Calibri"/>
              </a:rPr>
              <a:t>Sociétés civiles professionnelles</a:t>
            </a:r>
            <a:endParaRPr b="0" lang="en-US" sz="1800" strike="noStrike" u="none">
              <a:solidFill>
                <a:srgbClr val="000000"/>
              </a:solidFill>
              <a:uFillTx/>
              <a:latin typeface="Arial"/>
            </a:endParaRPr>
          </a:p>
        </p:txBody>
      </p:sp>
      <p:grpSp>
        <p:nvGrpSpPr>
          <p:cNvPr id="781" name="Groupe 16"/>
          <p:cNvGrpSpPr/>
          <p:nvPr/>
        </p:nvGrpSpPr>
        <p:grpSpPr>
          <a:xfrm>
            <a:off x="1719720" y="3636720"/>
            <a:ext cx="8416800" cy="2231640"/>
            <a:chOff x="1719720" y="3636720"/>
            <a:chExt cx="8416800" cy="2231640"/>
          </a:xfrm>
        </p:grpSpPr>
        <p:sp>
          <p:nvSpPr>
            <p:cNvPr id="782" name="Rectangle 3"/>
            <p:cNvSpPr/>
            <p:nvPr/>
          </p:nvSpPr>
          <p:spPr>
            <a:xfrm>
              <a:off x="5557320" y="3636720"/>
              <a:ext cx="4579200" cy="223164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601"/>
                </a:spcAft>
              </a:pPr>
              <a:r>
                <a:rPr b="0" lang="fr-FR" sz="1800" strike="noStrike" u="none">
                  <a:solidFill>
                    <a:srgbClr val="000000"/>
                  </a:solidFill>
                  <a:uFillTx/>
                  <a:latin typeface="Calibri"/>
                </a:rPr>
                <a:t>Option au régime réel</a:t>
              </a:r>
              <a:endParaRPr b="0" lang="en-US" sz="1800" strike="noStrike" u="none">
                <a:solidFill>
                  <a:srgbClr val="000000"/>
                </a:solidFill>
                <a:uFillTx/>
                <a:latin typeface="Arial"/>
              </a:endParaRPr>
            </a:p>
            <a:p>
              <a:pPr defTabSz="457200">
                <a:lnSpc>
                  <a:spcPct val="107000"/>
                </a:lnSpc>
                <a:spcAft>
                  <a:spcPts val="601"/>
                </a:spcAft>
              </a:pPr>
              <a:r>
                <a:rPr b="0" lang="fr-FR" sz="1800" strike="noStrike" u="none">
                  <a:solidFill>
                    <a:srgbClr val="000000"/>
                  </a:solidFill>
                  <a:uFillTx/>
                  <a:latin typeface="Calibri"/>
                </a:rPr>
                <a:t>PM (IBS)</a:t>
              </a:r>
              <a:endParaRPr b="0" lang="en-US" sz="1800" strike="noStrike" u="none">
                <a:solidFill>
                  <a:srgbClr val="000000"/>
                </a:solidFill>
                <a:uFillTx/>
                <a:latin typeface="Arial"/>
              </a:endParaRPr>
            </a:p>
            <a:p>
              <a:pPr defTabSz="457200">
                <a:lnSpc>
                  <a:spcPct val="107000"/>
                </a:lnSpc>
                <a:spcAft>
                  <a:spcPts val="601"/>
                </a:spcAft>
              </a:pPr>
              <a:r>
                <a:rPr b="0" lang="fr-FR" sz="1800" strike="noStrike" u="none">
                  <a:solidFill>
                    <a:srgbClr val="000000"/>
                  </a:solidFill>
                  <a:uFillTx/>
                  <a:latin typeface="Calibri"/>
                </a:rPr>
                <a:t>BIC (CA&gt; 8.000.000) </a:t>
              </a:r>
              <a:endParaRPr b="0" lang="en-US" sz="1800" strike="noStrike" u="none">
                <a:solidFill>
                  <a:srgbClr val="000000"/>
                </a:solidFill>
                <a:uFillTx/>
                <a:latin typeface="Arial"/>
              </a:endParaRPr>
            </a:p>
            <a:p>
              <a:pPr defTabSz="457200">
                <a:lnSpc>
                  <a:spcPct val="107000"/>
                </a:lnSpc>
                <a:spcAft>
                  <a:spcPts val="601"/>
                </a:spcAft>
              </a:pPr>
              <a:r>
                <a:rPr b="0" lang="fr-FR" sz="1800" strike="noStrike" u="none">
                  <a:solidFill>
                    <a:srgbClr val="000000"/>
                  </a:solidFill>
                  <a:uFillTx/>
                  <a:latin typeface="Calibri"/>
                </a:rPr>
                <a:t>BNC (CA&gt; 8.000.000)</a:t>
              </a:r>
              <a:endParaRPr b="0" lang="en-US" sz="1800" strike="noStrike" u="none">
                <a:solidFill>
                  <a:srgbClr val="000000"/>
                </a:solidFill>
                <a:uFillTx/>
                <a:latin typeface="Arial"/>
              </a:endParaRPr>
            </a:p>
            <a:p>
              <a:pPr defTabSz="457200">
                <a:lnSpc>
                  <a:spcPct val="107000"/>
                </a:lnSpc>
                <a:spcAft>
                  <a:spcPts val="601"/>
                </a:spcAft>
              </a:pPr>
              <a:r>
                <a:rPr b="0" lang="fr-FR" sz="1800" strike="noStrike" u="none">
                  <a:solidFill>
                    <a:srgbClr val="000000"/>
                  </a:solidFill>
                  <a:uFillTx/>
                  <a:latin typeface="Calibri"/>
                </a:rPr>
                <a:t>Certaines activités (08) </a:t>
              </a:r>
              <a:endParaRPr b="0" lang="en-US" sz="1800" strike="noStrike" u="none">
                <a:solidFill>
                  <a:srgbClr val="000000"/>
                </a:solidFill>
                <a:uFillTx/>
                <a:latin typeface="Arial"/>
              </a:endParaRPr>
            </a:p>
            <a:p>
              <a:pPr defTabSz="457200">
                <a:lnSpc>
                  <a:spcPct val="107000"/>
                </a:lnSpc>
                <a:spcAft>
                  <a:spcPts val="601"/>
                </a:spcAft>
              </a:pPr>
              <a:r>
                <a:rPr b="1" lang="fr-FR" sz="1800" strike="noStrike" u="none">
                  <a:solidFill>
                    <a:srgbClr val="00b050"/>
                  </a:solidFill>
                  <a:uFillTx/>
                  <a:latin typeface="Calibri"/>
                </a:rPr>
                <a:t>LF 2025: autres nouvelles activités</a:t>
              </a:r>
              <a:endParaRPr b="0" lang="en-US" sz="1800" strike="noStrike" u="none">
                <a:solidFill>
                  <a:srgbClr val="000000"/>
                </a:solidFill>
                <a:uFillTx/>
                <a:latin typeface="Arial"/>
              </a:endParaRPr>
            </a:p>
          </p:txBody>
        </p:sp>
        <p:sp>
          <p:nvSpPr>
            <p:cNvPr id="783" name="Rectangle 5"/>
            <p:cNvSpPr/>
            <p:nvPr/>
          </p:nvSpPr>
          <p:spPr>
            <a:xfrm>
              <a:off x="1719720" y="4235760"/>
              <a:ext cx="1987920" cy="383040"/>
            </a:xfrm>
            <a:prstGeom prst="rect">
              <a:avLst/>
            </a:prstGeom>
            <a:solidFill>
              <a:srgbClr val="00b0f0"/>
            </a:solidFill>
            <a:ln w="0">
              <a:noFill/>
            </a:ln>
          </p:spPr>
          <p:style>
            <a:lnRef idx="0"/>
            <a:fillRef idx="0"/>
            <a:effectRef idx="0"/>
            <a:fontRef idx="minor"/>
          </p:style>
          <p:txBody>
            <a:bodyPr wrap="none" lIns="90000" rIns="90000" tIns="45000" bIns="45000" anchor="t">
              <a:spAutoFit/>
            </a:bodyPr>
            <a:p>
              <a:pPr defTabSz="457200">
                <a:lnSpc>
                  <a:spcPct val="107000"/>
                </a:lnSpc>
                <a:spcAft>
                  <a:spcPts val="601"/>
                </a:spcAft>
              </a:pPr>
              <a:r>
                <a:rPr b="1" lang="fr-FR" sz="1800" strike="noStrike" u="none">
                  <a:solidFill>
                    <a:srgbClr val="000000"/>
                  </a:solidFill>
                  <a:uFillTx/>
                  <a:latin typeface="Calibri"/>
                </a:rPr>
                <a:t>-Excusions de l’IFU </a:t>
              </a:r>
              <a:endParaRPr b="0" lang="en-US" sz="1800" strike="noStrike" u="none">
                <a:solidFill>
                  <a:srgbClr val="ffffff"/>
                </a:solidFill>
                <a:uFillTx/>
                <a:latin typeface="Arial"/>
              </a:endParaRPr>
            </a:p>
          </p:txBody>
        </p:sp>
        <p:cxnSp>
          <p:nvCxnSpPr>
            <p:cNvPr id="784" name="Connecteur droit 7"/>
            <p:cNvCxnSpPr>
              <a:stCxn id="783" idx="3"/>
            </p:cNvCxnSpPr>
            <p:nvPr/>
          </p:nvCxnSpPr>
          <p:spPr>
            <a:xfrm flipV="1">
              <a:off x="3707640" y="3791880"/>
              <a:ext cx="1851120" cy="635760"/>
            </a:xfrm>
            <a:prstGeom prst="straightConnector1">
              <a:avLst/>
            </a:prstGeom>
            <a:ln>
              <a:solidFill>
                <a:srgbClr val="000000"/>
              </a:solidFill>
              <a:round/>
            </a:ln>
          </p:spPr>
        </p:cxnSp>
        <p:cxnSp>
          <p:nvCxnSpPr>
            <p:cNvPr id="785" name="Connecteur droit 9"/>
            <p:cNvCxnSpPr>
              <a:stCxn id="783" idx="3"/>
            </p:cNvCxnSpPr>
            <p:nvPr/>
          </p:nvCxnSpPr>
          <p:spPr>
            <a:xfrm flipV="1">
              <a:off x="3707640" y="4226400"/>
              <a:ext cx="1779840" cy="201240"/>
            </a:xfrm>
            <a:prstGeom prst="straightConnector1">
              <a:avLst/>
            </a:prstGeom>
            <a:ln>
              <a:solidFill>
                <a:srgbClr val="000000"/>
              </a:solidFill>
              <a:round/>
            </a:ln>
          </p:spPr>
        </p:cxnSp>
        <p:cxnSp>
          <p:nvCxnSpPr>
            <p:cNvPr id="786" name="Connecteur droit 11"/>
            <p:cNvCxnSpPr/>
            <p:nvPr/>
          </p:nvCxnSpPr>
          <p:spPr>
            <a:xfrm>
              <a:off x="3921840" y="4379760"/>
              <a:ext cx="1618920" cy="199440"/>
            </a:xfrm>
            <a:prstGeom prst="straightConnector1">
              <a:avLst/>
            </a:prstGeom>
            <a:ln>
              <a:solidFill>
                <a:srgbClr val="000000"/>
              </a:solidFill>
              <a:round/>
            </a:ln>
          </p:spPr>
        </p:cxnSp>
        <p:cxnSp>
          <p:nvCxnSpPr>
            <p:cNvPr id="787" name="Connecteur droit 13"/>
            <p:cNvCxnSpPr>
              <a:stCxn id="783" idx="3"/>
            </p:cNvCxnSpPr>
            <p:nvPr/>
          </p:nvCxnSpPr>
          <p:spPr>
            <a:xfrm>
              <a:off x="3707640" y="4427280"/>
              <a:ext cx="1879200" cy="505800"/>
            </a:xfrm>
            <a:prstGeom prst="straightConnector1">
              <a:avLst/>
            </a:prstGeom>
            <a:ln>
              <a:solidFill>
                <a:srgbClr val="000000"/>
              </a:solidFill>
              <a:round/>
            </a:ln>
          </p:spPr>
        </p:cxnSp>
        <p:cxnSp>
          <p:nvCxnSpPr>
            <p:cNvPr id="788" name="Connecteur droit 15"/>
            <p:cNvCxnSpPr>
              <a:stCxn id="783" idx="3"/>
            </p:cNvCxnSpPr>
            <p:nvPr/>
          </p:nvCxnSpPr>
          <p:spPr>
            <a:xfrm>
              <a:off x="3707640" y="4427280"/>
              <a:ext cx="1796400" cy="852120"/>
            </a:xfrm>
            <a:prstGeom prst="straightConnector1">
              <a:avLst/>
            </a:prstGeom>
            <a:ln>
              <a:solidFill>
                <a:srgbClr val="000000"/>
              </a:solidFill>
              <a:round/>
            </a:ln>
          </p:spPr>
        </p:cxnSp>
        <p:cxnSp>
          <p:nvCxnSpPr>
            <p:cNvPr id="789" name="Connecteur droit 10"/>
            <p:cNvCxnSpPr/>
            <p:nvPr/>
          </p:nvCxnSpPr>
          <p:spPr>
            <a:xfrm>
              <a:off x="3965760" y="4418280"/>
              <a:ext cx="1521720" cy="1251360"/>
            </a:xfrm>
            <a:prstGeom prst="straightConnector1">
              <a:avLst/>
            </a:prstGeom>
            <a:ln>
              <a:solidFill>
                <a:srgbClr val="000000"/>
              </a:solidFill>
              <a:round/>
            </a:ln>
          </p:spPr>
        </p:cxnSp>
      </p:gr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Rectangle 3"/>
          <p:cNvSpPr/>
          <p:nvPr/>
        </p:nvSpPr>
        <p:spPr>
          <a:xfrm>
            <a:off x="4415400" y="2660760"/>
            <a:ext cx="6230520" cy="280656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601"/>
              </a:spcAft>
            </a:pPr>
            <a:r>
              <a:rPr b="1" lang="fr-FR" sz="1800" strike="noStrike" u="none">
                <a:solidFill>
                  <a:srgbClr val="000000"/>
                </a:solidFill>
                <a:uFillTx/>
                <a:latin typeface="Gill Sans MT"/>
                <a:ea typeface="Calibri"/>
              </a:rPr>
              <a:t> </a:t>
            </a:r>
            <a:endParaRPr b="0" lang="en-US" sz="1800" strike="noStrike" u="none">
              <a:solidFill>
                <a:srgbClr val="000000"/>
              </a:solidFill>
              <a:uFillTx/>
              <a:latin typeface="Arial"/>
            </a:endParaRPr>
          </a:p>
          <a:p>
            <a:pPr marL="257040" indent="-257040" defTabSz="457200">
              <a:lnSpc>
                <a:spcPct val="107000"/>
              </a:lnSpc>
              <a:buClr>
                <a:srgbClr val="000000"/>
              </a:buClr>
              <a:buFont typeface="Gill Sans MT"/>
              <a:buAutoNum type="arabicPeriod"/>
            </a:pPr>
            <a:r>
              <a:rPr b="0" lang="fr-FR" sz="1800" strike="noStrike" u="none">
                <a:solidFill>
                  <a:srgbClr val="000000"/>
                </a:solidFill>
                <a:uFillTx/>
                <a:latin typeface="Gill Sans MT"/>
                <a:ea typeface="Calibri"/>
              </a:rPr>
              <a:t>Promotion immobilière et lotissement de terrains;</a:t>
            </a:r>
            <a:endParaRPr b="0" lang="en-US" sz="1800" strike="noStrike" u="none">
              <a:solidFill>
                <a:srgbClr val="000000"/>
              </a:solidFill>
              <a:uFillTx/>
              <a:latin typeface="Arial"/>
            </a:endParaRPr>
          </a:p>
          <a:p>
            <a:pPr marL="257040" indent="-257040" defTabSz="457200">
              <a:lnSpc>
                <a:spcPct val="107000"/>
              </a:lnSpc>
              <a:buClr>
                <a:srgbClr val="000000"/>
              </a:buClr>
              <a:buFont typeface="Gill Sans MT"/>
              <a:buAutoNum type="arabicPeriod"/>
            </a:pPr>
            <a:r>
              <a:rPr b="0" lang="fr-FR" sz="1800" strike="noStrike" u="none">
                <a:solidFill>
                  <a:srgbClr val="000000"/>
                </a:solidFill>
                <a:uFillTx/>
                <a:latin typeface="Gill Sans MT"/>
                <a:ea typeface="Calibri"/>
              </a:rPr>
              <a:t>Importation/revente</a:t>
            </a:r>
            <a:endParaRPr b="0" lang="en-US" sz="1800" strike="noStrike" u="none">
              <a:solidFill>
                <a:srgbClr val="000000"/>
              </a:solidFill>
              <a:uFillTx/>
              <a:latin typeface="Arial"/>
            </a:endParaRPr>
          </a:p>
          <a:p>
            <a:pPr marL="257040" indent="-257040" defTabSz="457200">
              <a:lnSpc>
                <a:spcPct val="107000"/>
              </a:lnSpc>
              <a:buClr>
                <a:srgbClr val="000000"/>
              </a:buClr>
              <a:buFont typeface="Gill Sans MT"/>
              <a:buAutoNum type="arabicPeriod"/>
            </a:pPr>
            <a:r>
              <a:rPr b="0" lang="fr-FR" sz="1800" strike="noStrike" u="none">
                <a:solidFill>
                  <a:srgbClr val="000000"/>
                </a:solidFill>
                <a:uFillTx/>
                <a:latin typeface="Gill Sans MT"/>
                <a:ea typeface="Calibri"/>
              </a:rPr>
              <a:t>Commerce de gros (définition fisc) </a:t>
            </a:r>
            <a:endParaRPr b="0" lang="en-US" sz="1800" strike="noStrike" u="none">
              <a:solidFill>
                <a:srgbClr val="000000"/>
              </a:solidFill>
              <a:uFillTx/>
              <a:latin typeface="Arial"/>
            </a:endParaRPr>
          </a:p>
          <a:p>
            <a:pPr marL="257040" indent="-257040" defTabSz="457200">
              <a:lnSpc>
                <a:spcPct val="107000"/>
              </a:lnSpc>
              <a:buClr>
                <a:srgbClr val="000000"/>
              </a:buClr>
              <a:buFont typeface="Gill Sans MT"/>
              <a:buAutoNum type="arabicPeriod"/>
            </a:pPr>
            <a:r>
              <a:rPr b="0" lang="fr-FR" sz="1800" strike="noStrike" u="none">
                <a:solidFill>
                  <a:srgbClr val="000000"/>
                </a:solidFill>
                <a:uFillTx/>
                <a:latin typeface="Gill Sans MT"/>
                <a:ea typeface="Calibri"/>
              </a:rPr>
              <a:t>Concessionnaires</a:t>
            </a:r>
            <a:endParaRPr b="0" lang="en-US" sz="1800" strike="noStrike" u="none">
              <a:solidFill>
                <a:srgbClr val="000000"/>
              </a:solidFill>
              <a:uFillTx/>
              <a:latin typeface="Arial"/>
            </a:endParaRPr>
          </a:p>
          <a:p>
            <a:pPr marL="257040" indent="-257040" defTabSz="457200">
              <a:lnSpc>
                <a:spcPct val="107000"/>
              </a:lnSpc>
              <a:buClr>
                <a:srgbClr val="000000"/>
              </a:buClr>
              <a:buFont typeface="Gill Sans MT"/>
              <a:buAutoNum type="arabicPeriod"/>
            </a:pPr>
            <a:r>
              <a:rPr b="0" lang="fr-FR" sz="1800" strike="noStrike" u="none">
                <a:solidFill>
                  <a:srgbClr val="000000"/>
                </a:solidFill>
                <a:uFillTx/>
                <a:latin typeface="Gill Sans MT"/>
                <a:ea typeface="Calibri"/>
              </a:rPr>
              <a:t>Établissements de santé et laboratoires </a:t>
            </a:r>
            <a:endParaRPr b="0" lang="en-US" sz="1800" strike="noStrike" u="none">
              <a:solidFill>
                <a:srgbClr val="000000"/>
              </a:solidFill>
              <a:uFillTx/>
              <a:latin typeface="Arial"/>
            </a:endParaRPr>
          </a:p>
          <a:p>
            <a:pPr marL="257040" indent="-257040" defTabSz="457200">
              <a:lnSpc>
                <a:spcPct val="107000"/>
              </a:lnSpc>
              <a:buClr>
                <a:srgbClr val="000000"/>
              </a:buClr>
              <a:buFont typeface="Gill Sans MT"/>
              <a:buAutoNum type="arabicPeriod"/>
            </a:pPr>
            <a:r>
              <a:rPr b="0" lang="fr-FR" sz="1800" strike="noStrike" u="none">
                <a:solidFill>
                  <a:srgbClr val="000000"/>
                </a:solidFill>
                <a:uFillTx/>
                <a:latin typeface="Gill Sans MT"/>
                <a:ea typeface="Calibri"/>
              </a:rPr>
              <a:t>Restauration et hôtellerie classées</a:t>
            </a:r>
            <a:endParaRPr b="0" lang="en-US" sz="1800" strike="noStrike" u="none">
              <a:solidFill>
                <a:srgbClr val="000000"/>
              </a:solidFill>
              <a:uFillTx/>
              <a:latin typeface="Arial"/>
            </a:endParaRPr>
          </a:p>
          <a:p>
            <a:pPr marL="257040" indent="-257040" defTabSz="457200">
              <a:lnSpc>
                <a:spcPct val="107000"/>
              </a:lnSpc>
              <a:buClr>
                <a:srgbClr val="000000"/>
              </a:buClr>
              <a:buFont typeface="Gill Sans MT"/>
              <a:buAutoNum type="arabicPeriod"/>
            </a:pPr>
            <a:r>
              <a:rPr b="0" lang="fr-FR" sz="1800" strike="noStrike" u="none">
                <a:solidFill>
                  <a:srgbClr val="000000"/>
                </a:solidFill>
                <a:uFillTx/>
                <a:latin typeface="Gill Sans MT"/>
                <a:ea typeface="Calibri"/>
              </a:rPr>
              <a:t>Affineurs, fabricants et marchants de métaux précieux </a:t>
            </a:r>
            <a:endParaRPr b="0" lang="en-US" sz="1800" strike="noStrike" u="none">
              <a:solidFill>
                <a:srgbClr val="000000"/>
              </a:solidFill>
              <a:uFillTx/>
              <a:latin typeface="Arial"/>
            </a:endParaRPr>
          </a:p>
          <a:p>
            <a:pPr marL="257040" indent="-257040" defTabSz="457200">
              <a:lnSpc>
                <a:spcPct val="107000"/>
              </a:lnSpc>
              <a:spcAft>
                <a:spcPts val="601"/>
              </a:spcAft>
              <a:buClr>
                <a:srgbClr val="000000"/>
              </a:buClr>
              <a:buFont typeface="Gill Sans MT"/>
              <a:buAutoNum type="arabicPeriod"/>
            </a:pPr>
            <a:r>
              <a:rPr b="0" lang="fr-FR" sz="1800" strike="noStrike" u="none">
                <a:solidFill>
                  <a:srgbClr val="000000"/>
                </a:solidFill>
                <a:uFillTx/>
                <a:latin typeface="Gill Sans MT"/>
                <a:ea typeface="Calibri"/>
              </a:rPr>
              <a:t>BTP  (définition fisc) </a:t>
            </a:r>
            <a:endParaRPr b="0" lang="en-US" sz="1800" strike="noStrike" u="none">
              <a:solidFill>
                <a:srgbClr val="000000"/>
              </a:solidFill>
              <a:uFillTx/>
              <a:latin typeface="Arial"/>
            </a:endParaRPr>
          </a:p>
        </p:txBody>
      </p:sp>
      <p:sp>
        <p:nvSpPr>
          <p:cNvPr id="791" name="Rectangle 4"/>
          <p:cNvSpPr/>
          <p:nvPr/>
        </p:nvSpPr>
        <p:spPr>
          <a:xfrm>
            <a:off x="2985480" y="2384280"/>
            <a:ext cx="3592800" cy="383040"/>
          </a:xfrm>
          <a:prstGeom prst="rect">
            <a:avLst/>
          </a:prstGeom>
          <a:noFill/>
          <a:ln w="0">
            <a:noFill/>
          </a:ln>
        </p:spPr>
        <p:style>
          <a:lnRef idx="0"/>
          <a:fillRef idx="0"/>
          <a:effectRef idx="0"/>
          <a:fontRef idx="minor"/>
        </p:style>
        <p:txBody>
          <a:bodyPr wrap="none" lIns="90000" rIns="90000" tIns="45000" bIns="45000" anchor="t">
            <a:spAutoFit/>
          </a:bodyPr>
          <a:p>
            <a:pPr defTabSz="457200">
              <a:lnSpc>
                <a:spcPct val="107000"/>
              </a:lnSpc>
              <a:spcAft>
                <a:spcPts val="601"/>
              </a:spcAft>
            </a:pPr>
            <a:r>
              <a:rPr b="1" lang="fr-FR" sz="1800" strike="noStrike" u="none">
                <a:solidFill>
                  <a:srgbClr val="000000"/>
                </a:solidFill>
                <a:uFillTx/>
                <a:latin typeface="Calibri"/>
              </a:rPr>
              <a:t>08 activités exclues de l’IFU (2024)  :</a:t>
            </a:r>
            <a:endParaRPr b="0" lang="en-US" sz="1800" strike="noStrike" u="none">
              <a:solidFill>
                <a:srgbClr val="000000"/>
              </a:solidFill>
              <a:uFillTx/>
              <a:latin typeface="Arial"/>
            </a:endParaRPr>
          </a:p>
        </p:txBody>
      </p:sp>
      <p:sp>
        <p:nvSpPr>
          <p:cNvPr id="792" name="Flèche à angle droit 5"/>
          <p:cNvSpPr/>
          <p:nvPr/>
        </p:nvSpPr>
        <p:spPr>
          <a:xfrm rot="5400000">
            <a:off x="3326040" y="3090600"/>
            <a:ext cx="1317240" cy="669600"/>
          </a:xfrm>
          <a:prstGeom prst="bentUpArrow">
            <a:avLst>
              <a:gd name="adj1" fmla="val 25000"/>
              <a:gd name="adj2" fmla="val 25000"/>
              <a:gd name="adj3" fmla="val 25000"/>
            </a:avLst>
          </a:prstGeom>
          <a:solidFill>
            <a:srgbClr val="3891a7"/>
          </a:solidFill>
          <a:ln>
            <a:solidFill>
              <a:srgbClr val="296b7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fr-FR" sz="1800" strike="noStrike" u="none">
              <a:solidFill>
                <a:srgbClr val="ffffff"/>
              </a:solidFill>
              <a:uFillTx/>
              <a:latin typeface="Gill Sans MT"/>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Rectangle 3"/>
          <p:cNvSpPr/>
          <p:nvPr/>
        </p:nvSpPr>
        <p:spPr>
          <a:xfrm>
            <a:off x="5568840" y="2405160"/>
            <a:ext cx="910800" cy="578520"/>
          </a:xfrm>
          <a:prstGeom prst="rect">
            <a:avLst/>
          </a:prstGeom>
          <a:solidFill>
            <a:srgbClr val="ffc000"/>
          </a:solidFill>
          <a:ln w="0">
            <a:noFill/>
          </a:ln>
        </p:spPr>
        <p:style>
          <a:lnRef idx="0"/>
          <a:fillRef idx="0"/>
          <a:effectRef idx="0"/>
          <a:fontRef idx="minor"/>
        </p:style>
        <p:txBody>
          <a:bodyPr lIns="90000" rIns="90000" tIns="45000" bIns="45000" anchor="t">
            <a:spAutoFit/>
          </a:bodyPr>
          <a:p>
            <a:pPr defTabSz="457200">
              <a:lnSpc>
                <a:spcPct val="107000"/>
              </a:lnSpc>
              <a:spcAft>
                <a:spcPts val="601"/>
              </a:spcAft>
            </a:pPr>
            <a:r>
              <a:rPr b="1" lang="fr-FR" sz="1500" strike="noStrike" u="none">
                <a:solidFill>
                  <a:srgbClr val="000000"/>
                </a:solidFill>
                <a:uFillTx/>
                <a:latin typeface="Calibri"/>
              </a:rPr>
              <a:t>-Taux IFU  </a:t>
            </a:r>
            <a:endParaRPr b="0" lang="en-US" sz="1500" strike="noStrike" u="none">
              <a:solidFill>
                <a:srgbClr val="000000"/>
              </a:solidFill>
              <a:uFillTx/>
              <a:latin typeface="Arial"/>
            </a:endParaRPr>
          </a:p>
        </p:txBody>
      </p:sp>
      <p:sp>
        <p:nvSpPr>
          <p:cNvPr id="794" name="Rectangle 4"/>
          <p:cNvSpPr/>
          <p:nvPr/>
        </p:nvSpPr>
        <p:spPr>
          <a:xfrm>
            <a:off x="5891400" y="3675240"/>
            <a:ext cx="3448080" cy="1046160"/>
          </a:xfrm>
          <a:prstGeom prst="rect">
            <a:avLst/>
          </a:prstGeom>
          <a:solidFill>
            <a:srgbClr val="00b050"/>
          </a:solidFill>
          <a:ln w="0">
            <a:noFill/>
          </a:ln>
        </p:spPr>
        <p:style>
          <a:lnRef idx="0"/>
          <a:fillRef idx="0"/>
          <a:effectRef idx="0"/>
          <a:fontRef idx="minor"/>
        </p:style>
        <p:txBody>
          <a:bodyPr lIns="90000" rIns="90000" tIns="45000" bIns="45000" anchor="t">
            <a:spAutoFit/>
          </a:bodyPr>
          <a:p>
            <a:pPr defTabSz="457200">
              <a:lnSpc>
                <a:spcPct val="107000"/>
              </a:lnSpc>
              <a:spcAft>
                <a:spcPts val="601"/>
              </a:spcAft>
            </a:pPr>
            <a:r>
              <a:rPr b="1" lang="fr-FR" sz="1800" strike="noStrike" u="none">
                <a:solidFill>
                  <a:srgbClr val="000000"/>
                </a:solidFill>
                <a:uFillTx/>
                <a:latin typeface="Calibri"/>
              </a:rPr>
              <a:t>12% : autres  activités (services + professions libérales BNC)</a:t>
            </a:r>
            <a:endParaRPr b="0" lang="en-US" sz="1800" strike="noStrike" u="none">
              <a:solidFill>
                <a:srgbClr val="ffffff"/>
              </a:solidFill>
              <a:uFillTx/>
              <a:latin typeface="Arial"/>
            </a:endParaRPr>
          </a:p>
          <a:p>
            <a:pPr defTabSz="457200">
              <a:lnSpc>
                <a:spcPct val="107000"/>
              </a:lnSpc>
              <a:spcAft>
                <a:spcPts val="601"/>
              </a:spcAft>
            </a:pPr>
            <a:r>
              <a:rPr b="1" lang="fr-FR" sz="1800" strike="noStrike" u="none">
                <a:solidFill>
                  <a:srgbClr val="ff0000"/>
                </a:solidFill>
                <a:uFillTx/>
                <a:latin typeface="Calibri"/>
              </a:rPr>
              <a:t>0,5% : auto-entrepreneur</a:t>
            </a:r>
            <a:endParaRPr b="0" lang="en-US" sz="1800" strike="noStrike" u="none">
              <a:solidFill>
                <a:srgbClr val="ffffff"/>
              </a:solidFill>
              <a:uFillTx/>
              <a:latin typeface="Arial"/>
            </a:endParaRPr>
          </a:p>
        </p:txBody>
      </p:sp>
      <p:sp>
        <p:nvSpPr>
          <p:cNvPr id="795" name="Rectangle 5"/>
          <p:cNvSpPr/>
          <p:nvPr/>
        </p:nvSpPr>
        <p:spPr>
          <a:xfrm>
            <a:off x="2693880" y="3675240"/>
            <a:ext cx="2395080" cy="676440"/>
          </a:xfrm>
          <a:prstGeom prst="rect">
            <a:avLst/>
          </a:prstGeom>
          <a:solidFill>
            <a:srgbClr val="00b0f0"/>
          </a:solidFill>
          <a:ln w="0">
            <a:noFill/>
          </a:ln>
        </p:spPr>
        <p:style>
          <a:lnRef idx="0"/>
          <a:fillRef idx="0"/>
          <a:effectRef idx="0"/>
          <a:fontRef idx="minor"/>
        </p:style>
        <p:txBody>
          <a:bodyPr lIns="90000" rIns="90000" tIns="45000" bIns="45000" anchor="t">
            <a:spAutoFit/>
          </a:bodyPr>
          <a:p>
            <a:pPr defTabSz="457200">
              <a:lnSpc>
                <a:spcPct val="107000"/>
              </a:lnSpc>
              <a:spcAft>
                <a:spcPts val="601"/>
              </a:spcAft>
            </a:pPr>
            <a:r>
              <a:rPr b="1" lang="fr-FR" sz="1800" strike="noStrike" u="none">
                <a:solidFill>
                  <a:srgbClr val="000000"/>
                </a:solidFill>
                <a:uFillTx/>
                <a:latin typeface="Calibri"/>
              </a:rPr>
              <a:t>5% : commerce et production </a:t>
            </a:r>
            <a:endParaRPr b="0" lang="en-US" sz="1800" strike="noStrike" u="none">
              <a:solidFill>
                <a:srgbClr val="ffffff"/>
              </a:solidFill>
              <a:uFillTx/>
              <a:latin typeface="Arial"/>
            </a:endParaRPr>
          </a:p>
        </p:txBody>
      </p:sp>
      <p:cxnSp>
        <p:nvCxnSpPr>
          <p:cNvPr id="796" name="Connecteur droit avec flèche 7"/>
          <p:cNvCxnSpPr>
            <a:stCxn id="793" idx="2"/>
            <a:endCxn id="794" idx="0"/>
          </p:cNvCxnSpPr>
          <p:nvPr/>
        </p:nvCxnSpPr>
        <p:spPr>
          <a:xfrm>
            <a:off x="6024240" y="2983680"/>
            <a:ext cx="1591560" cy="691920"/>
          </a:xfrm>
          <a:prstGeom prst="straightConnector1">
            <a:avLst/>
          </a:prstGeom>
          <a:ln>
            <a:solidFill>
              <a:srgbClr val="000000"/>
            </a:solidFill>
            <a:round/>
            <a:tailEnd len="med" type="triangle" w="med"/>
          </a:ln>
        </p:spPr>
      </p:cxnSp>
      <p:cxnSp>
        <p:nvCxnSpPr>
          <p:cNvPr id="797" name="Connecteur droit avec flèche 9"/>
          <p:cNvCxnSpPr>
            <a:stCxn id="793" idx="2"/>
            <a:endCxn id="795" idx="0"/>
          </p:cNvCxnSpPr>
          <p:nvPr/>
        </p:nvCxnSpPr>
        <p:spPr>
          <a:xfrm flipH="1">
            <a:off x="3891240" y="2983680"/>
            <a:ext cx="2133360" cy="691920"/>
          </a:xfrm>
          <a:prstGeom prst="straightConnector1">
            <a:avLst/>
          </a:prstGeom>
          <a:ln>
            <a:solidFill>
              <a:srgbClr val="000000"/>
            </a:solidFill>
            <a:round/>
            <a:tailEnd len="med" type="triangle" w="med"/>
          </a:ln>
        </p:spPr>
      </p:cxn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PlaceHolder 1"/>
          <p:cNvSpPr>
            <a:spLocks noGrp="1"/>
          </p:cNvSpPr>
          <p:nvPr>
            <p:ph type="title"/>
          </p:nvPr>
        </p:nvSpPr>
        <p:spPr>
          <a:xfrm>
            <a:off x="648360" y="545040"/>
            <a:ext cx="10972440" cy="1142640"/>
          </a:xfrm>
          <a:prstGeom prst="rect">
            <a:avLst/>
          </a:prstGeom>
          <a:noFill/>
          <a:ln w="0">
            <a:noFill/>
          </a:ln>
        </p:spPr>
        <p:txBody>
          <a:bodyPr lIns="91440" rIns="91440" tIns="45720" bIns="45720" anchor="ctr">
            <a:normAutofit fontScale="25000" lnSpcReduction="19999"/>
          </a:bodyPr>
          <a:p>
            <a:pPr indent="0" defTabSz="914400">
              <a:lnSpc>
                <a:spcPct val="100000"/>
              </a:lnSpc>
              <a:buNone/>
            </a:pPr>
            <a:br>
              <a:rPr sz="4400"/>
            </a:br>
            <a:br>
              <a:rPr sz="4400"/>
            </a:br>
            <a:br>
              <a:rPr sz="4400"/>
            </a:br>
            <a:br>
              <a:rPr sz="4400"/>
            </a:br>
            <a:br>
              <a:rPr sz="4400"/>
            </a:br>
            <a:br>
              <a:rPr sz="4400"/>
            </a:br>
            <a:br>
              <a:rPr sz="4400"/>
            </a:br>
            <a:br>
              <a:rPr sz="4400"/>
            </a:br>
            <a:br>
              <a:rPr sz="4400"/>
            </a:br>
            <a:r>
              <a:rPr b="1" lang="fr-FR" sz="4400" strike="noStrike" u="none">
                <a:solidFill>
                  <a:schemeClr val="dk1"/>
                </a:solidFill>
                <a:uFillTx/>
                <a:latin typeface="Calibri"/>
              </a:rPr>
              <a:t>-Rappel Croissance économique 2024-2026 :</a:t>
            </a:r>
            <a:br>
              <a:rPr sz="4400"/>
            </a:br>
            <a:br>
              <a:rPr sz="4400"/>
            </a:br>
            <a:br>
              <a:rPr sz="4400"/>
            </a:br>
            <a:br>
              <a:rPr sz="4400"/>
            </a:br>
            <a:br>
              <a:rPr sz="4400"/>
            </a:br>
            <a:br>
              <a:rPr sz="4400"/>
            </a:br>
            <a:br>
              <a:rPr sz="4400"/>
            </a:br>
            <a:r>
              <a:rPr b="0" lang="fr-FR" sz="4400" strike="noStrike" u="none">
                <a:solidFill>
                  <a:schemeClr val="dk1"/>
                </a:solidFill>
                <a:uFillTx/>
                <a:latin typeface="Calibri"/>
              </a:rPr>
              <a:t>-PIB en valeur 2024 = 35.527 </a:t>
            </a:r>
            <a:br>
              <a:rPr sz="4400"/>
            </a:br>
            <a:r>
              <a:rPr b="0" lang="fr-FR" sz="4400" strike="noStrike" u="none">
                <a:solidFill>
                  <a:schemeClr val="dk1"/>
                </a:solidFill>
                <a:uFillTx/>
                <a:latin typeface="Calibri"/>
              </a:rPr>
              <a:t>-Total VA 2024 = 33.383</a:t>
            </a:r>
            <a:br>
              <a:rPr sz="4400"/>
            </a:br>
            <a:endParaRPr b="0" lang="fr-FR" sz="4400" strike="noStrike" u="none">
              <a:solidFill>
                <a:schemeClr val="dk1"/>
              </a:solidFill>
              <a:uFillTx/>
              <a:latin typeface="Calibri"/>
            </a:endParaRPr>
          </a:p>
        </p:txBody>
      </p:sp>
      <p:graphicFrame>
        <p:nvGraphicFramePr>
          <p:cNvPr id="621" name="Espace réservé du contenu 4"/>
          <p:cNvGraphicFramePr/>
          <p:nvPr/>
        </p:nvGraphicFramePr>
        <p:xfrm>
          <a:off x="541080" y="1688040"/>
          <a:ext cx="10908000" cy="3313800"/>
        </p:xfrm>
        <a:graphic>
          <a:graphicData uri="http://schemas.openxmlformats.org/drawingml/2006/table">
            <a:tbl>
              <a:tblPr/>
              <a:tblGrid>
                <a:gridCol w="1970640"/>
                <a:gridCol w="2817000"/>
                <a:gridCol w="2484720"/>
                <a:gridCol w="1666080"/>
                <a:gridCol w="1969560"/>
              </a:tblGrid>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En %</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2024 en volume</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2024 en part VA</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2025</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lt1"/>
                          </a:solidFill>
                          <a:uFillTx/>
                          <a:latin typeface="Calibri"/>
                        </a:rPr>
                        <a:t>2026</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Agriculture</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5,6</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11,16</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5,5</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5,2</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HC</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0,9</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1" lang="fr-FR" sz="2000" strike="noStrike" u="none">
                          <a:solidFill>
                            <a:schemeClr val="dk1"/>
                          </a:solidFill>
                          <a:uFillTx/>
                          <a:latin typeface="Calibri"/>
                        </a:rPr>
                        <a:t>19</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-0,6</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0,5</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Indu</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7,5</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6,2</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9</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9,3</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BTPH</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6,2</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11,44</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5,8</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5,6</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Secs</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5</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52,2</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4,6</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4,3</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61520">
                <a:tc>
                  <a:txBody>
                    <a:bodyPr lIns="68400" rIns="68400" tIns="0" bIns="0" anchor="t">
                      <a:noAutofit/>
                    </a:bodyPr>
                    <a:p>
                      <a:pPr algn="just" defTabSz="914400">
                        <a:lnSpc>
                          <a:spcPct val="107000"/>
                        </a:lnSpc>
                      </a:pPr>
                      <a:r>
                        <a:rPr b="1" lang="fr-FR" sz="2000" strike="noStrike" u="none">
                          <a:solidFill>
                            <a:schemeClr val="lt1"/>
                          </a:solidFill>
                          <a:uFillTx/>
                          <a:latin typeface="Calibri"/>
                        </a:rPr>
                        <a:t>PIB</a:t>
                      </a:r>
                      <a:endParaRPr b="0" lang="en-US" sz="2000" strike="noStrike" u="none">
                        <a:solidFill>
                          <a:srgbClr val="ffffff"/>
                        </a:solidFill>
                        <a:uFillTx/>
                        <a:latin typeface="Arial"/>
                      </a:endParaRPr>
                    </a:p>
                    <a:p>
                      <a:pPr algn="just" defTabSz="914400">
                        <a:lnSpc>
                          <a:spcPct val="107000"/>
                        </a:lnSpc>
                      </a:pPr>
                      <a:r>
                        <a:rPr b="1" lang="fr-FR" sz="2000" strike="noStrike" u="none">
                          <a:solidFill>
                            <a:schemeClr val="lt1"/>
                          </a:solidFill>
                          <a:uFillTx/>
                          <a:latin typeface="Calibri"/>
                          <a:ea typeface="Calibri"/>
                        </a:rPr>
                        <a:t>PIB/HHC</a:t>
                      </a:r>
                      <a:endParaRPr b="0" lang="en-US" sz="2000" strike="noStrike" u="none">
                        <a:solidFill>
                          <a:srgbClr val="ffffff"/>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68400" rIns="68400" tIns="0" bIns="0" anchor="t">
                      <a:noAutofit/>
                    </a:bodyPr>
                    <a:p>
                      <a:pPr algn="just" defTabSz="914400">
                        <a:lnSpc>
                          <a:spcPct val="107000"/>
                        </a:lnSpc>
                      </a:pPr>
                      <a:r>
                        <a:rPr b="1" lang="fr-FR" sz="2000" strike="noStrike" u="none">
                          <a:solidFill>
                            <a:srgbClr val="ff0000"/>
                          </a:solidFill>
                          <a:uFillTx/>
                          <a:latin typeface="Calibri"/>
                        </a:rPr>
                        <a:t>4,2</a:t>
                      </a:r>
                      <a:endParaRPr b="0" lang="en-US" sz="2000" strike="noStrike" u="none">
                        <a:solidFill>
                          <a:srgbClr val="000000"/>
                        </a:solidFill>
                        <a:uFillTx/>
                        <a:latin typeface="Arial"/>
                      </a:endParaRPr>
                    </a:p>
                    <a:p>
                      <a:pPr algn="just" defTabSz="914400">
                        <a:lnSpc>
                          <a:spcPct val="107000"/>
                        </a:lnSpc>
                      </a:pPr>
                      <a:r>
                        <a:rPr b="1" lang="fr-FR" sz="2000" strike="noStrike" u="none">
                          <a:solidFill>
                            <a:srgbClr val="ff0000"/>
                          </a:solidFill>
                          <a:uFillTx/>
                          <a:latin typeface="Calibri"/>
                          <a:ea typeface="Calibri"/>
                        </a:rPr>
                        <a:t>5,1</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3,9</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ea typeface="Calibri"/>
                        </a:rPr>
                        <a:t>4,9</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68400" rIns="68400" tIns="0" bIns="0" anchor="t">
                      <a:noAutofit/>
                    </a:bodyPr>
                    <a:p>
                      <a:pPr algn="just" defTabSz="914400">
                        <a:lnSpc>
                          <a:spcPct val="107000"/>
                        </a:lnSpc>
                      </a:pPr>
                      <a:r>
                        <a:rPr b="0" lang="fr-FR" sz="2000" strike="noStrike" u="none">
                          <a:solidFill>
                            <a:schemeClr val="dk1"/>
                          </a:solidFill>
                          <a:uFillTx/>
                          <a:latin typeface="Calibri"/>
                        </a:rPr>
                        <a:t>4</a:t>
                      </a:r>
                      <a:endParaRPr b="0" lang="en-US" sz="2000" strike="noStrike" u="none">
                        <a:solidFill>
                          <a:srgbClr val="000000"/>
                        </a:solidFill>
                        <a:uFillTx/>
                        <a:latin typeface="Arial"/>
                      </a:endParaRPr>
                    </a:p>
                    <a:p>
                      <a:pPr algn="just" defTabSz="914400">
                        <a:lnSpc>
                          <a:spcPct val="107000"/>
                        </a:lnSpc>
                      </a:pPr>
                      <a:r>
                        <a:rPr b="0" lang="fr-FR" sz="2000" strike="noStrike" u="none">
                          <a:solidFill>
                            <a:schemeClr val="dk1"/>
                          </a:solidFill>
                          <a:uFillTx/>
                          <a:latin typeface="Calibri"/>
                          <a:ea typeface="Calibri"/>
                        </a:rPr>
                        <a:t>4,7</a:t>
                      </a:r>
                      <a:endParaRPr b="0" lang="en-US" sz="2000" strike="noStrike" u="none">
                        <a:solidFill>
                          <a:srgbClr val="000000"/>
                        </a:solidFill>
                        <a:uFillTx/>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798" name="Groupe 18"/>
          <p:cNvGrpSpPr/>
          <p:nvPr/>
        </p:nvGrpSpPr>
        <p:grpSpPr>
          <a:xfrm>
            <a:off x="1231560" y="911160"/>
            <a:ext cx="9043920" cy="3061440"/>
            <a:chOff x="1231560" y="911160"/>
            <a:chExt cx="9043920" cy="3061440"/>
          </a:xfrm>
        </p:grpSpPr>
        <p:sp>
          <p:nvSpPr>
            <p:cNvPr id="799" name="Rectangle 4"/>
            <p:cNvSpPr/>
            <p:nvPr/>
          </p:nvSpPr>
          <p:spPr>
            <a:xfrm>
              <a:off x="3570840" y="911160"/>
              <a:ext cx="3170160" cy="383040"/>
            </a:xfrm>
            <a:prstGeom prst="rect">
              <a:avLst/>
            </a:prstGeom>
            <a:noFill/>
            <a:ln w="0">
              <a:noFill/>
            </a:ln>
          </p:spPr>
          <p:style>
            <a:lnRef idx="0"/>
            <a:fillRef idx="0"/>
            <a:effectRef idx="0"/>
            <a:fontRef idx="minor"/>
          </p:style>
          <p:txBody>
            <a:bodyPr wrap="none" lIns="90000" rIns="90000" tIns="45000" bIns="45000" anchor="t">
              <a:spAutoFit/>
            </a:bodyPr>
            <a:p>
              <a:pPr defTabSz="457200">
                <a:lnSpc>
                  <a:spcPct val="107000"/>
                </a:lnSpc>
                <a:spcAft>
                  <a:spcPts val="601"/>
                </a:spcAft>
              </a:pPr>
              <a:r>
                <a:rPr b="1" lang="fr-FR" sz="1800" strike="noStrike" u="sng">
                  <a:solidFill>
                    <a:srgbClr val="000000"/>
                  </a:solidFill>
                  <a:uFillTx/>
                  <a:latin typeface="Calibri"/>
                </a:rPr>
                <a:t>-Procédure d’imposition à l’IFU </a:t>
              </a:r>
              <a:endParaRPr b="0" lang="en-US" sz="1800" strike="noStrike" u="none">
                <a:solidFill>
                  <a:srgbClr val="000000"/>
                </a:solidFill>
                <a:uFillTx/>
                <a:latin typeface="Arial"/>
              </a:endParaRPr>
            </a:p>
          </p:txBody>
        </p:sp>
        <p:sp>
          <p:nvSpPr>
            <p:cNvPr id="800" name="Rectangle 5"/>
            <p:cNvSpPr/>
            <p:nvPr/>
          </p:nvSpPr>
          <p:spPr>
            <a:xfrm>
              <a:off x="1280520" y="1911600"/>
              <a:ext cx="8994960" cy="383040"/>
            </a:xfrm>
            <a:prstGeom prst="rect">
              <a:avLst/>
            </a:prstGeom>
            <a:noFill/>
            <a:ln w="0">
              <a:noFill/>
            </a:ln>
          </p:spPr>
          <p:style>
            <a:lnRef idx="0"/>
            <a:fillRef idx="0"/>
            <a:effectRef idx="0"/>
            <a:fontRef idx="minor"/>
          </p:style>
          <p:txBody>
            <a:bodyPr wrap="none" lIns="90000" rIns="90000" tIns="45000" bIns="45000" anchor="t">
              <a:spAutoFit/>
            </a:bodyPr>
            <a:p>
              <a:pPr defTabSz="457200">
                <a:lnSpc>
                  <a:spcPct val="107000"/>
                </a:lnSpc>
                <a:spcAft>
                  <a:spcPts val="601"/>
                </a:spcAft>
              </a:pPr>
              <a:r>
                <a:rPr b="1" lang="fr-FR" sz="1800" strike="noStrike" u="none">
                  <a:solidFill>
                    <a:srgbClr val="000000"/>
                  </a:solidFill>
                  <a:uFillTx/>
                  <a:latin typeface="Calibri"/>
                </a:rPr>
                <a:t>Auto-déclaration</a:t>
              </a:r>
              <a:r>
                <a:rPr b="0" lang="fr-FR" sz="1800" strike="noStrike" u="none">
                  <a:solidFill>
                    <a:srgbClr val="000000"/>
                  </a:solidFill>
                  <a:uFillTx/>
                  <a:latin typeface="Calibri"/>
                </a:rPr>
                <a:t> des recettes professionnelles ou CA au plus tard le </a:t>
              </a:r>
              <a:r>
                <a:rPr b="1" lang="fr-FR" sz="1800" strike="noStrike" u="none">
                  <a:solidFill>
                    <a:srgbClr val="000000"/>
                  </a:solidFill>
                  <a:uFillTx/>
                  <a:latin typeface="Calibri"/>
                </a:rPr>
                <a:t>30 juin</a:t>
              </a:r>
              <a:r>
                <a:rPr b="0" lang="fr-FR" sz="1800" strike="noStrike" u="none">
                  <a:solidFill>
                    <a:srgbClr val="000000"/>
                  </a:solidFill>
                  <a:uFillTx/>
                  <a:latin typeface="Calibri"/>
                </a:rPr>
                <a:t> de l’année N (G 12)</a:t>
              </a:r>
              <a:endParaRPr b="0" lang="en-US" sz="1800" strike="noStrike" u="none">
                <a:solidFill>
                  <a:srgbClr val="000000"/>
                </a:solidFill>
                <a:uFillTx/>
                <a:latin typeface="Arial"/>
              </a:endParaRPr>
            </a:p>
          </p:txBody>
        </p:sp>
        <p:sp>
          <p:nvSpPr>
            <p:cNvPr id="801" name="Rectangle 6"/>
            <p:cNvSpPr/>
            <p:nvPr/>
          </p:nvSpPr>
          <p:spPr>
            <a:xfrm>
              <a:off x="1231560" y="2899080"/>
              <a:ext cx="8003520" cy="38304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601"/>
                </a:spcAft>
              </a:pPr>
              <a:r>
                <a:rPr b="0" lang="fr-FR" sz="1800" strike="noStrike" u="none">
                  <a:solidFill>
                    <a:srgbClr val="000000"/>
                  </a:solidFill>
                  <a:uFillTx/>
                  <a:latin typeface="Calibri"/>
                </a:rPr>
                <a:t>              </a:t>
              </a:r>
              <a:r>
                <a:rPr b="0" lang="fr-FR" sz="1800" strike="noStrike" u="none">
                  <a:solidFill>
                    <a:srgbClr val="000000"/>
                  </a:solidFill>
                  <a:uFillTx/>
                  <a:latin typeface="Calibri"/>
                </a:rPr>
                <a:t>Choix du paiement en </a:t>
              </a:r>
              <a:r>
                <a:rPr b="1" lang="fr-FR" sz="1800" strike="noStrike" u="none">
                  <a:solidFill>
                    <a:srgbClr val="000000"/>
                  </a:solidFill>
                  <a:uFillTx/>
                  <a:latin typeface="Calibri"/>
                </a:rPr>
                <a:t>une seule fois ou par 3 tranches </a:t>
              </a:r>
              <a:r>
                <a:rPr b="0" lang="fr-FR" sz="1800" strike="noStrike" u="none">
                  <a:solidFill>
                    <a:srgbClr val="000000"/>
                  </a:solidFill>
                  <a:uFillTx/>
                  <a:latin typeface="Calibri"/>
                </a:rPr>
                <a:t> </a:t>
              </a:r>
              <a:endParaRPr b="0" lang="en-US" sz="1800" strike="noStrike" u="none">
                <a:solidFill>
                  <a:srgbClr val="000000"/>
                </a:solidFill>
                <a:uFillTx/>
                <a:latin typeface="Arial"/>
              </a:endParaRPr>
            </a:p>
          </p:txBody>
        </p:sp>
        <p:sp>
          <p:nvSpPr>
            <p:cNvPr id="802" name="Flèche vers le bas 11"/>
            <p:cNvSpPr/>
            <p:nvPr/>
          </p:nvSpPr>
          <p:spPr>
            <a:xfrm>
              <a:off x="4752720" y="1332720"/>
              <a:ext cx="237600" cy="617040"/>
            </a:xfrm>
            <a:prstGeom prst="downArrow">
              <a:avLst>
                <a:gd name="adj1" fmla="val 50000"/>
                <a:gd name="adj2" fmla="val 50000"/>
              </a:avLst>
            </a:prstGeom>
            <a:solidFill>
              <a:schemeClr val="tx1">
                <a:lumMod val="75000"/>
                <a:lumOff val="25000"/>
              </a:schemeClr>
            </a:solidFill>
            <a:ln>
              <a:solidFill>
                <a:srgbClr val="296b7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fr-FR" sz="1800" strike="noStrike" u="none">
                <a:solidFill>
                  <a:srgbClr val="ffffff"/>
                </a:solidFill>
                <a:uFillTx/>
                <a:latin typeface="Gill Sans MT"/>
              </a:endParaRPr>
            </a:p>
          </p:txBody>
        </p:sp>
        <p:sp>
          <p:nvSpPr>
            <p:cNvPr id="803" name="Flèche vers le bas 12"/>
            <p:cNvSpPr/>
            <p:nvPr/>
          </p:nvSpPr>
          <p:spPr>
            <a:xfrm>
              <a:off x="4752720" y="2332800"/>
              <a:ext cx="225000" cy="530280"/>
            </a:xfrm>
            <a:prstGeom prst="downArrow">
              <a:avLst>
                <a:gd name="adj1" fmla="val 50000"/>
                <a:gd name="adj2" fmla="val 50000"/>
              </a:avLst>
            </a:prstGeom>
            <a:solidFill>
              <a:schemeClr val="tx1">
                <a:lumMod val="75000"/>
                <a:lumOff val="25000"/>
              </a:schemeClr>
            </a:solidFill>
            <a:ln>
              <a:solidFill>
                <a:srgbClr val="296b7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fr-FR" sz="1800" strike="noStrike" u="none">
                <a:solidFill>
                  <a:srgbClr val="ffffff"/>
                </a:solidFill>
                <a:uFillTx/>
                <a:latin typeface="Gill Sans MT"/>
              </a:endParaRPr>
            </a:p>
          </p:txBody>
        </p:sp>
        <p:sp>
          <p:nvSpPr>
            <p:cNvPr id="804" name="Flèche vers le bas 13"/>
            <p:cNvSpPr/>
            <p:nvPr/>
          </p:nvSpPr>
          <p:spPr>
            <a:xfrm>
              <a:off x="4741560" y="3549240"/>
              <a:ext cx="236160" cy="423360"/>
            </a:xfrm>
            <a:prstGeom prst="downArrow">
              <a:avLst>
                <a:gd name="adj1" fmla="val 50000"/>
                <a:gd name="adj2" fmla="val 50000"/>
              </a:avLst>
            </a:prstGeom>
            <a:solidFill>
              <a:schemeClr val="tx1">
                <a:lumMod val="75000"/>
                <a:lumOff val="25000"/>
              </a:schemeClr>
            </a:solidFill>
            <a:ln>
              <a:solidFill>
                <a:srgbClr val="296b7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fr-FR" sz="1800" strike="noStrike" u="none">
                <a:solidFill>
                  <a:srgbClr val="ffffff"/>
                </a:solidFill>
                <a:uFillTx/>
                <a:latin typeface="Gill Sans MT"/>
              </a:endParaRPr>
            </a:p>
          </p:txBody>
        </p:sp>
      </p:grpSp>
      <p:sp>
        <p:nvSpPr>
          <p:cNvPr id="805" name="Rectangle 6"/>
          <p:cNvSpPr/>
          <p:nvPr/>
        </p:nvSpPr>
        <p:spPr>
          <a:xfrm>
            <a:off x="1787400" y="3972960"/>
            <a:ext cx="7751160" cy="38304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601"/>
              </a:spcAft>
            </a:pPr>
            <a:r>
              <a:rPr b="1" lang="fr-FR" sz="1800" strike="noStrike" u="none">
                <a:solidFill>
                  <a:srgbClr val="000000"/>
                </a:solidFill>
                <a:uFillTx/>
                <a:latin typeface="Calibri"/>
              </a:rPr>
              <a:t>Déclaration définitive </a:t>
            </a:r>
            <a:r>
              <a:rPr b="0" lang="fr-FR" sz="1800" strike="noStrike" u="none">
                <a:solidFill>
                  <a:srgbClr val="000000"/>
                </a:solidFill>
                <a:uFillTx/>
                <a:latin typeface="Calibri"/>
              </a:rPr>
              <a:t>en N+1 à souscrire au plus tard le </a:t>
            </a:r>
            <a:r>
              <a:rPr b="1" lang="fr-FR" sz="1800" strike="noStrike" u="none">
                <a:solidFill>
                  <a:srgbClr val="000000"/>
                </a:solidFill>
                <a:uFillTx/>
                <a:latin typeface="Calibri"/>
              </a:rPr>
              <a:t>20 janvier </a:t>
            </a:r>
            <a:r>
              <a:rPr b="0" lang="fr-FR" sz="1800" strike="noStrike" u="none">
                <a:solidFill>
                  <a:srgbClr val="000000"/>
                </a:solidFill>
                <a:uFillTx/>
                <a:latin typeface="Calibri"/>
              </a:rPr>
              <a:t>(G 12-bis).</a:t>
            </a:r>
            <a:endParaRPr b="0" lang="en-US" sz="1800" strike="noStrike" u="none">
              <a:solidFill>
                <a:srgbClr val="000000"/>
              </a:solidFill>
              <a:uFillTx/>
              <a:latin typeface="Arial"/>
            </a:endParaRPr>
          </a:p>
        </p:txBody>
      </p:sp>
      <p:sp>
        <p:nvSpPr>
          <p:cNvPr id="806" name="Rectangle 19"/>
          <p:cNvSpPr/>
          <p:nvPr/>
        </p:nvSpPr>
        <p:spPr>
          <a:xfrm>
            <a:off x="817560" y="4710600"/>
            <a:ext cx="10626120" cy="1883880"/>
          </a:xfrm>
          <a:prstGeom prst="rect">
            <a:avLst/>
          </a:prstGeom>
          <a:solidFill>
            <a:schemeClr val="bg2">
              <a:lumMod val="75000"/>
            </a:schemeClr>
          </a:solidFill>
          <a:ln>
            <a:solidFill>
              <a:srgbClr val="296b7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457200">
              <a:lnSpc>
                <a:spcPct val="100000"/>
              </a:lnSpc>
            </a:pPr>
            <a:r>
              <a:rPr b="1" lang="fr-FR" sz="1800" strike="noStrike" u="none">
                <a:solidFill>
                  <a:srgbClr val="ffffff"/>
                </a:solidFill>
                <a:uFillTx/>
                <a:latin typeface="Gill Sans MT"/>
              </a:rPr>
              <a:t>NB</a:t>
            </a:r>
            <a:r>
              <a:rPr b="0" lang="fr-FR" sz="1800" strike="noStrike" u="none">
                <a:solidFill>
                  <a:srgbClr val="ffffff"/>
                </a:solidFill>
                <a:uFillTx/>
                <a:latin typeface="Gill Sans MT"/>
              </a:rPr>
              <a:t>: - pour les nouveaux contribuables, ils doivent souscrire leur déclaration avec le paiement de l’impôt dû au plus tard le 31/12 de la même année (début d’activité).</a:t>
            </a:r>
            <a:endParaRPr b="0" lang="en-US" sz="1800" strike="noStrike" u="none">
              <a:solidFill>
                <a:srgbClr val="000000"/>
              </a:solidFill>
              <a:uFillTx/>
              <a:latin typeface="Arial"/>
            </a:endParaRPr>
          </a:p>
          <a:p>
            <a:pPr indent="-216000" defTabSz="457200">
              <a:lnSpc>
                <a:spcPct val="100000"/>
              </a:lnSpc>
              <a:buClr>
                <a:srgbClr val="ffffff"/>
              </a:buClr>
              <a:buFont typeface="OpenSymbol"/>
              <a:buChar char="-"/>
            </a:pPr>
            <a:r>
              <a:rPr b="0" lang="fr-FR" sz="1800" strike="noStrike" u="none">
                <a:solidFill>
                  <a:srgbClr val="ffffff"/>
                </a:solidFill>
                <a:uFillTx/>
                <a:latin typeface="Gill Sans MT"/>
              </a:rPr>
              <a:t>Possibilité d’option au régime du réel. Déclaration à souscrire avant le 1</a:t>
            </a:r>
            <a:r>
              <a:rPr b="0" lang="fr-FR" sz="1800" strike="noStrike" u="none" baseline="30000">
                <a:solidFill>
                  <a:srgbClr val="ffffff"/>
                </a:solidFill>
                <a:uFillTx/>
                <a:latin typeface="Gill Sans MT"/>
              </a:rPr>
              <a:t>er</a:t>
            </a:r>
            <a:r>
              <a:rPr b="0" lang="fr-FR" sz="1800" strike="noStrike" u="none">
                <a:solidFill>
                  <a:srgbClr val="ffffff"/>
                </a:solidFill>
                <a:uFillTx/>
                <a:latin typeface="Gill Sans MT"/>
              </a:rPr>
              <a:t> février de l’année d’option (elle est irrévocable). Pour les nouveaux contribuables, option lors de  la souscription de la déclaration d’existence. </a:t>
            </a:r>
            <a:endParaRPr b="0" lang="en-US" sz="1800" strike="noStrike" u="none">
              <a:solidFill>
                <a:srgbClr val="000000"/>
              </a:solidFill>
              <a:uFillTx/>
              <a:latin typeface="Arial"/>
            </a:endParaRPr>
          </a:p>
          <a:p>
            <a:pPr indent="-216000" defTabSz="457200">
              <a:lnSpc>
                <a:spcPct val="100000"/>
              </a:lnSpc>
              <a:buClr>
                <a:srgbClr val="ffffff"/>
              </a:buClr>
              <a:buFont typeface="OpenSymbol"/>
              <a:buChar char="-"/>
            </a:pPr>
            <a:r>
              <a:rPr b="0" lang="fr-FR" sz="1800" strike="noStrike" u="none">
                <a:solidFill>
                  <a:srgbClr val="ffffff"/>
                </a:solidFill>
                <a:uFillTx/>
                <a:latin typeface="Gill Sans MT"/>
              </a:rPr>
              <a:t>Possibilité de dénonciation du forfait en cas de régularisation dépassant le seuil de l’IFU.</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07" name="Groupe 22"/>
          <p:cNvGrpSpPr/>
          <p:nvPr/>
        </p:nvGrpSpPr>
        <p:grpSpPr>
          <a:xfrm>
            <a:off x="581760" y="2908440"/>
            <a:ext cx="9750960" cy="2436480"/>
            <a:chOff x="581760" y="2908440"/>
            <a:chExt cx="9750960" cy="2436480"/>
          </a:xfrm>
        </p:grpSpPr>
        <p:cxnSp>
          <p:nvCxnSpPr>
            <p:cNvPr id="808" name="Connecteur droit 13"/>
            <p:cNvCxnSpPr/>
            <p:nvPr/>
          </p:nvCxnSpPr>
          <p:spPr>
            <a:xfrm>
              <a:off x="1428120" y="3367080"/>
              <a:ext cx="360" cy="192240"/>
            </a:xfrm>
            <a:prstGeom prst="straightConnector1">
              <a:avLst/>
            </a:prstGeom>
            <a:ln>
              <a:solidFill>
                <a:srgbClr val="000000"/>
              </a:solidFill>
              <a:round/>
            </a:ln>
          </p:spPr>
        </p:cxnSp>
        <p:grpSp>
          <p:nvGrpSpPr>
            <p:cNvPr id="809" name="Groupe 21"/>
            <p:cNvGrpSpPr/>
            <p:nvPr/>
          </p:nvGrpSpPr>
          <p:grpSpPr>
            <a:xfrm>
              <a:off x="581760" y="2908440"/>
              <a:ext cx="9750960" cy="2436480"/>
              <a:chOff x="581760" y="2908440"/>
              <a:chExt cx="9750960" cy="2436480"/>
            </a:xfrm>
          </p:grpSpPr>
          <p:sp>
            <p:nvSpPr>
              <p:cNvPr id="810" name="Rectangle 3"/>
              <p:cNvSpPr/>
              <p:nvPr/>
            </p:nvSpPr>
            <p:spPr>
              <a:xfrm>
                <a:off x="6456960" y="4220280"/>
                <a:ext cx="3875760" cy="38304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601"/>
                  </a:spcAft>
                </a:pPr>
                <a:r>
                  <a:rPr b="1" lang="fr-FR" sz="1800" strike="noStrike" u="none">
                    <a:solidFill>
                      <a:srgbClr val="0070c0"/>
                    </a:solidFill>
                    <a:uFillTx/>
                    <a:latin typeface="Calibri"/>
                  </a:rPr>
                  <a:t>-25% (15 sep) et 25% (15 déc.)</a:t>
                </a:r>
                <a:endParaRPr b="0" lang="en-US" sz="1800" strike="noStrike" u="none">
                  <a:solidFill>
                    <a:srgbClr val="000000"/>
                  </a:solidFill>
                  <a:uFillTx/>
                  <a:latin typeface="Arial"/>
                </a:endParaRPr>
              </a:p>
            </p:txBody>
          </p:sp>
          <p:sp>
            <p:nvSpPr>
              <p:cNvPr id="811" name="Rectangle 4"/>
              <p:cNvSpPr/>
              <p:nvPr/>
            </p:nvSpPr>
            <p:spPr>
              <a:xfrm>
                <a:off x="3819600" y="2908440"/>
                <a:ext cx="1976040" cy="383040"/>
              </a:xfrm>
              <a:prstGeom prst="rect">
                <a:avLst/>
              </a:prstGeom>
              <a:noFill/>
              <a:ln w="0">
                <a:noFill/>
              </a:ln>
            </p:spPr>
            <p:style>
              <a:lnRef idx="0"/>
              <a:fillRef idx="0"/>
              <a:effectRef idx="0"/>
              <a:fontRef idx="minor"/>
            </p:style>
            <p:txBody>
              <a:bodyPr wrap="none" lIns="90000" rIns="90000" tIns="45000" bIns="45000" anchor="t">
                <a:spAutoFit/>
              </a:bodyPr>
              <a:p>
                <a:pPr defTabSz="457200">
                  <a:lnSpc>
                    <a:spcPct val="107000"/>
                  </a:lnSpc>
                  <a:spcAft>
                    <a:spcPts val="601"/>
                  </a:spcAft>
                </a:pPr>
                <a:r>
                  <a:rPr b="1" lang="fr-FR" sz="1800" strike="noStrike" u="none">
                    <a:solidFill>
                      <a:srgbClr val="000000"/>
                    </a:solidFill>
                    <a:uFillTx/>
                    <a:latin typeface="Calibri"/>
                  </a:rPr>
                  <a:t>-Paiement de l’IFU </a:t>
                </a:r>
                <a:endParaRPr b="0" lang="en-US" sz="1800" strike="noStrike" u="none">
                  <a:solidFill>
                    <a:srgbClr val="000000"/>
                  </a:solidFill>
                  <a:uFillTx/>
                  <a:latin typeface="Arial"/>
                </a:endParaRPr>
              </a:p>
            </p:txBody>
          </p:sp>
          <p:sp>
            <p:nvSpPr>
              <p:cNvPr id="812" name="Rectangle 5"/>
              <p:cNvSpPr/>
              <p:nvPr/>
            </p:nvSpPr>
            <p:spPr>
              <a:xfrm>
                <a:off x="581760" y="3559320"/>
                <a:ext cx="3305880" cy="1785600"/>
              </a:xfrm>
              <a:prstGeom prst="rect">
                <a:avLst/>
              </a:prstGeom>
              <a:noFill/>
              <a:ln w="0">
                <a:noFill/>
              </a:ln>
            </p:spPr>
            <p:style>
              <a:lnRef idx="0"/>
              <a:fillRef idx="0"/>
              <a:effectRef idx="0"/>
              <a:fontRef idx="minor"/>
            </p:style>
            <p:txBody>
              <a:bodyPr lIns="90000" rIns="90000" tIns="45000" bIns="45000" anchor="t">
                <a:spAutoFit/>
              </a:bodyPr>
              <a:p>
                <a:pPr defTabSz="457200">
                  <a:lnSpc>
                    <a:spcPct val="107000"/>
                  </a:lnSpc>
                  <a:spcAft>
                    <a:spcPts val="601"/>
                  </a:spcAft>
                </a:pPr>
                <a:r>
                  <a:rPr b="1" lang="fr-FR" sz="1800" strike="noStrike" u="sng">
                    <a:solidFill>
                      <a:srgbClr val="00b050"/>
                    </a:solidFill>
                    <a:uFillTx/>
                    <a:latin typeface="Calibri"/>
                  </a:rPr>
                  <a:t>Règlement total</a:t>
                </a:r>
                <a:r>
                  <a:rPr b="0" lang="fr-FR" sz="1800" strike="noStrike" u="sng">
                    <a:solidFill>
                      <a:srgbClr val="00b050"/>
                    </a:solidFill>
                    <a:uFillTx/>
                    <a:latin typeface="Calibri"/>
                  </a:rPr>
                  <a:t> </a:t>
                </a:r>
                <a:endParaRPr b="0" lang="en-US" sz="1800" strike="noStrike" u="none">
                  <a:solidFill>
                    <a:srgbClr val="000000"/>
                  </a:solidFill>
                  <a:uFillTx/>
                  <a:latin typeface="Arial"/>
                </a:endParaRPr>
              </a:p>
              <a:p>
                <a:pPr defTabSz="457200">
                  <a:lnSpc>
                    <a:spcPct val="107000"/>
                  </a:lnSpc>
                  <a:spcAft>
                    <a:spcPts val="601"/>
                  </a:spcAft>
                </a:pPr>
                <a:r>
                  <a:rPr b="0" lang="fr-FR" sz="1800" strike="noStrike" u="none">
                    <a:solidFill>
                      <a:srgbClr val="000000"/>
                    </a:solidFill>
                    <a:uFillTx/>
                    <a:latin typeface="Calibri"/>
                  </a:rPr>
                  <a:t>-Déclaration prévisionnelle </a:t>
                </a:r>
                <a:r>
                  <a:rPr b="1" lang="fr-FR" sz="1800" strike="noStrike" u="none">
                    <a:solidFill>
                      <a:srgbClr val="0070c0"/>
                    </a:solidFill>
                    <a:uFillTx/>
                    <a:latin typeface="Calibri"/>
                  </a:rPr>
                  <a:t>30 juin</a:t>
                </a:r>
                <a:endParaRPr b="0" lang="en-US" sz="1800" strike="noStrike" u="none">
                  <a:solidFill>
                    <a:srgbClr val="000000"/>
                  </a:solidFill>
                  <a:uFillTx/>
                  <a:latin typeface="Arial"/>
                </a:endParaRPr>
              </a:p>
              <a:p>
                <a:pPr defTabSz="457200">
                  <a:lnSpc>
                    <a:spcPct val="107000"/>
                  </a:lnSpc>
                  <a:spcAft>
                    <a:spcPts val="601"/>
                  </a:spcAft>
                </a:pPr>
                <a:r>
                  <a:rPr b="0" lang="fr-FR" sz="1800" strike="noStrike" u="none">
                    <a:solidFill>
                      <a:srgbClr val="000000"/>
                    </a:solidFill>
                    <a:uFillTx/>
                    <a:latin typeface="Calibri"/>
                  </a:rPr>
                  <a:t>-Min d’imposition 10.000 da/an</a:t>
                </a:r>
                <a:endParaRPr b="0" lang="en-US" sz="1800" strike="noStrike" u="none">
                  <a:solidFill>
                    <a:srgbClr val="000000"/>
                  </a:solidFill>
                  <a:uFillTx/>
                  <a:latin typeface="Arial"/>
                </a:endParaRPr>
              </a:p>
              <a:p>
                <a:pPr defTabSz="457200">
                  <a:lnSpc>
                    <a:spcPct val="107000"/>
                  </a:lnSpc>
                  <a:spcAft>
                    <a:spcPts val="601"/>
                  </a:spcAft>
                </a:pPr>
                <a:r>
                  <a:rPr b="1" lang="fr-FR" sz="1800" strike="noStrike" u="none">
                    <a:solidFill>
                      <a:srgbClr val="ff0000"/>
                    </a:solidFill>
                    <a:uFillTx/>
                    <a:latin typeface="Calibri"/>
                  </a:rPr>
                  <a:t>(30.000 da LF 2025)</a:t>
                </a:r>
                <a:endParaRPr b="0" lang="en-US" sz="1800" strike="noStrike" u="none">
                  <a:solidFill>
                    <a:srgbClr val="000000"/>
                  </a:solidFill>
                  <a:uFillTx/>
                  <a:latin typeface="Arial"/>
                </a:endParaRPr>
              </a:p>
            </p:txBody>
          </p:sp>
          <p:sp>
            <p:nvSpPr>
              <p:cNvPr id="813" name="Rectangle 6"/>
              <p:cNvSpPr/>
              <p:nvPr/>
            </p:nvSpPr>
            <p:spPr>
              <a:xfrm>
                <a:off x="5442840" y="3559320"/>
                <a:ext cx="2279520" cy="383040"/>
              </a:xfrm>
              <a:prstGeom prst="rect">
                <a:avLst/>
              </a:prstGeom>
              <a:noFill/>
              <a:ln w="0">
                <a:noFill/>
              </a:ln>
            </p:spPr>
            <p:style>
              <a:lnRef idx="0"/>
              <a:fillRef idx="0"/>
              <a:effectRef idx="0"/>
              <a:fontRef idx="minor"/>
            </p:style>
            <p:txBody>
              <a:bodyPr wrap="none" lIns="90000" rIns="90000" tIns="45000" bIns="45000" anchor="t">
                <a:spAutoFit/>
              </a:bodyPr>
              <a:p>
                <a:pPr defTabSz="457200">
                  <a:lnSpc>
                    <a:spcPct val="107000"/>
                  </a:lnSpc>
                  <a:spcAft>
                    <a:spcPts val="601"/>
                  </a:spcAft>
                </a:pPr>
                <a:r>
                  <a:rPr b="1" lang="fr-FR" sz="1800" strike="noStrike" u="sng">
                    <a:solidFill>
                      <a:srgbClr val="00b050"/>
                    </a:solidFill>
                    <a:uFillTx/>
                    <a:latin typeface="Calibri"/>
                  </a:rPr>
                  <a:t>Règlement fractionné </a:t>
                </a:r>
                <a:endParaRPr b="0" lang="en-US" sz="1800" strike="noStrike" u="none">
                  <a:solidFill>
                    <a:srgbClr val="000000"/>
                  </a:solidFill>
                  <a:uFillTx/>
                  <a:latin typeface="Arial"/>
                </a:endParaRPr>
              </a:p>
            </p:txBody>
          </p:sp>
          <p:sp>
            <p:nvSpPr>
              <p:cNvPr id="814" name="Rectangle 7"/>
              <p:cNvSpPr/>
              <p:nvPr/>
            </p:nvSpPr>
            <p:spPr>
              <a:xfrm>
                <a:off x="3974760" y="4220280"/>
                <a:ext cx="1538640" cy="383040"/>
              </a:xfrm>
              <a:prstGeom prst="rect">
                <a:avLst/>
              </a:prstGeom>
              <a:noFill/>
              <a:ln w="0">
                <a:noFill/>
              </a:ln>
            </p:spPr>
            <p:style>
              <a:lnRef idx="0"/>
              <a:fillRef idx="0"/>
              <a:effectRef idx="0"/>
              <a:fontRef idx="minor"/>
            </p:style>
            <p:txBody>
              <a:bodyPr wrap="none" lIns="90000" rIns="90000" tIns="45000" bIns="45000" anchor="t">
                <a:spAutoFit/>
              </a:bodyPr>
              <a:p>
                <a:pPr defTabSz="457200">
                  <a:lnSpc>
                    <a:spcPct val="107000"/>
                  </a:lnSpc>
                  <a:spcAft>
                    <a:spcPts val="601"/>
                  </a:spcAft>
                </a:pPr>
                <a:r>
                  <a:rPr b="1" lang="fr-FR" sz="1800" strike="noStrike" u="none">
                    <a:solidFill>
                      <a:srgbClr val="0070c0"/>
                    </a:solidFill>
                    <a:uFillTx/>
                    <a:latin typeface="Calibri"/>
                  </a:rPr>
                  <a:t>-50% (30 juin) </a:t>
                </a:r>
                <a:endParaRPr b="0" lang="en-US" sz="1800" strike="noStrike" u="none">
                  <a:solidFill>
                    <a:srgbClr val="000000"/>
                  </a:solidFill>
                  <a:uFillTx/>
                  <a:latin typeface="Arial"/>
                </a:endParaRPr>
              </a:p>
            </p:txBody>
          </p:sp>
          <p:cxnSp>
            <p:nvCxnSpPr>
              <p:cNvPr id="815" name="Connecteur droit 9"/>
              <p:cNvCxnSpPr/>
              <p:nvPr/>
            </p:nvCxnSpPr>
            <p:spPr>
              <a:xfrm>
                <a:off x="1428120" y="3367080"/>
                <a:ext cx="5511960" cy="360"/>
              </a:xfrm>
              <a:prstGeom prst="straightConnector1">
                <a:avLst/>
              </a:prstGeom>
              <a:ln>
                <a:solidFill>
                  <a:srgbClr val="000000"/>
                </a:solidFill>
                <a:round/>
              </a:ln>
            </p:spPr>
          </p:cxnSp>
          <p:cxnSp>
            <p:nvCxnSpPr>
              <p:cNvPr id="816" name="Connecteur droit 15"/>
              <p:cNvCxnSpPr/>
              <p:nvPr/>
            </p:nvCxnSpPr>
            <p:spPr>
              <a:xfrm>
                <a:off x="6939720" y="3367080"/>
                <a:ext cx="360" cy="179640"/>
              </a:xfrm>
              <a:prstGeom prst="straightConnector1">
                <a:avLst/>
              </a:prstGeom>
              <a:ln>
                <a:solidFill>
                  <a:srgbClr val="000000"/>
                </a:solidFill>
                <a:round/>
              </a:ln>
            </p:spPr>
          </p:cxnSp>
          <p:cxnSp>
            <p:nvCxnSpPr>
              <p:cNvPr id="817" name="Connecteur droit 18"/>
              <p:cNvCxnSpPr/>
              <p:nvPr/>
            </p:nvCxnSpPr>
            <p:spPr>
              <a:xfrm flipH="1">
                <a:off x="4744080" y="3934800"/>
                <a:ext cx="1839240" cy="285840"/>
              </a:xfrm>
              <a:prstGeom prst="straightConnector1">
                <a:avLst/>
              </a:prstGeom>
              <a:ln>
                <a:solidFill>
                  <a:srgbClr val="000000"/>
                </a:solidFill>
                <a:round/>
              </a:ln>
            </p:spPr>
          </p:cxnSp>
          <p:cxnSp>
            <p:nvCxnSpPr>
              <p:cNvPr id="818" name="Connecteur droit 20"/>
              <p:cNvCxnSpPr/>
              <p:nvPr/>
            </p:nvCxnSpPr>
            <p:spPr>
              <a:xfrm>
                <a:off x="6582960" y="3934800"/>
                <a:ext cx="1812240" cy="285840"/>
              </a:xfrm>
              <a:prstGeom prst="straightConnector1">
                <a:avLst/>
              </a:prstGeom>
              <a:ln>
                <a:solidFill>
                  <a:srgbClr val="000000"/>
                </a:solidFill>
                <a:round/>
              </a:ln>
            </p:spPr>
          </p:cxnSp>
        </p:grpSp>
      </p:gr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9"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20"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90 LF et art 20-6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précision sur demande d’arbitrage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 contribuable vérifié doit être informé, dans le cadre de la notification de redressement, qu'il a la possibilité de </a:t>
            </a:r>
            <a:r>
              <a:rPr b="1" lang="fr-FR" sz="2400" strike="noStrike" u="none">
                <a:solidFill>
                  <a:srgbClr val="00b050"/>
                </a:solidFill>
                <a:uFillTx/>
                <a:latin typeface="Gill Sans MT"/>
              </a:rPr>
              <a:t>solliciter l’arbitrage</a:t>
            </a:r>
            <a:r>
              <a:rPr b="0" lang="fr-FR" sz="2400" strike="noStrike" u="none">
                <a:solidFill>
                  <a:schemeClr val="dk2">
                    <a:shade val="30000"/>
                  </a:schemeClr>
                </a:solidFill>
                <a:uFillTx/>
                <a:latin typeface="Gill Sans MT"/>
              </a:rPr>
              <a:t>, dans sa réponse ou </a:t>
            </a:r>
            <a:r>
              <a:rPr b="1" lang="fr-FR" sz="2400" strike="noStrike" u="none">
                <a:solidFill>
                  <a:srgbClr val="0070c0"/>
                </a:solidFill>
                <a:uFillTx/>
                <a:latin typeface="Gill Sans MT"/>
              </a:rPr>
              <a:t>dans une correspondance établie dans le délai légal de réponse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Q: modalités de demande , de déroulement de l’arbitrage et sa conséquence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50" dur="indefinite" restart="never" nodeType="tmRoot">
          <p:childTnLst>
            <p:seq>
              <p:cTn id="351" dur="indefinite" nodeType="mainSeq">
                <p:childTnLst>
                  <p:par>
                    <p:cTn id="352" fill="hold">
                      <p:stCondLst>
                        <p:cond delay="indefinite"/>
                      </p:stCondLst>
                      <p:childTnLst>
                        <p:par>
                          <p:cTn id="353" fill="hold">
                            <p:stCondLst>
                              <p:cond delay="0"/>
                            </p:stCondLst>
                            <p:childTnLst>
                              <p:par>
                                <p:cTn id="354" nodeType="clickEffect" fill="hold" presetClass="entr" presetID="10">
                                  <p:stCondLst>
                                    <p:cond delay="0"/>
                                  </p:stCondLst>
                                  <p:childTnLst>
                                    <p:set>
                                      <p:cBhvr>
                                        <p:cTn id="355" dur="1" fill="hold">
                                          <p:stCondLst>
                                            <p:cond delay="0"/>
                                          </p:stCondLst>
                                        </p:cTn>
                                        <p:tgtEl>
                                          <p:spTgt spid="820"/>
                                        </p:tgtEl>
                                        <p:attrNameLst>
                                          <p:attrName>style.visibility</p:attrName>
                                        </p:attrNameLst>
                                      </p:cBhvr>
                                      <p:to>
                                        <p:strVal val="visible"/>
                                      </p:to>
                                    </p:set>
                                    <p:animEffect filter="fade" transition="in">
                                      <p:cBhvr additive="repl">
                                        <p:cTn id="356" dur="500"/>
                                        <p:tgtEl>
                                          <p:spTgt spid="8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1"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22"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98 LF et art 46-bis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étendue du droit de communication</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 droit de communication auprès des entreprises s'étend également aux livres comptables et pièces justificatives annexes, se rapportant à toute </a:t>
            </a:r>
            <a:r>
              <a:rPr b="1" lang="fr-FR" sz="2400" strike="noStrike" u="none">
                <a:solidFill>
                  <a:srgbClr val="ff0000"/>
                </a:solidFill>
                <a:uFillTx/>
                <a:latin typeface="Gill Sans MT"/>
              </a:rPr>
              <a:t>la période légale de conservation des documents</a:t>
            </a:r>
            <a:r>
              <a:rPr b="0" lang="fr-FR" sz="2400" strike="noStrike" u="none">
                <a:solidFill>
                  <a:schemeClr val="dk2">
                    <a:shade val="30000"/>
                  </a:schemeClr>
                </a:solidFill>
                <a:uFillTx/>
                <a:latin typeface="Gill Sans MT"/>
              </a:rPr>
              <a:t>  </a:t>
            </a:r>
            <a:r>
              <a:rPr b="1" lang="fr-FR" sz="2400" strike="noStrike" u="none">
                <a:solidFill>
                  <a:srgbClr val="0070c0"/>
                </a:solidFill>
                <a:uFillTx/>
                <a:latin typeface="Gill Sans MT"/>
              </a:rPr>
              <a:t>(au lieu de l’exercice en cours)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distinguer entre droit de communication obligatoire et droit de communication sur demande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sanctions pour défaut de communication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57" dur="indefinite" restart="never" nodeType="tmRoot">
          <p:childTnLst>
            <p:seq>
              <p:cTn id="358" dur="indefinite" nodeType="mainSeq">
                <p:childTnLst>
                  <p:par>
                    <p:cTn id="359" fill="hold">
                      <p:stCondLst>
                        <p:cond delay="indefinite"/>
                      </p:stCondLst>
                      <p:childTnLst>
                        <p:par>
                          <p:cTn id="360" fill="hold">
                            <p:stCondLst>
                              <p:cond delay="0"/>
                            </p:stCondLst>
                            <p:childTnLst>
                              <p:par>
                                <p:cTn id="361" nodeType="clickEffect" fill="hold" presetClass="entr" presetID="10">
                                  <p:stCondLst>
                                    <p:cond delay="0"/>
                                  </p:stCondLst>
                                  <p:childTnLst>
                                    <p:set>
                                      <p:cBhvr>
                                        <p:cTn id="362" dur="1" fill="hold">
                                          <p:stCondLst>
                                            <p:cond delay="0"/>
                                          </p:stCondLst>
                                        </p:cTn>
                                        <p:tgtEl>
                                          <p:spTgt spid="822"/>
                                        </p:tgtEl>
                                        <p:attrNameLst>
                                          <p:attrName>style.visibility</p:attrName>
                                        </p:attrNameLst>
                                      </p:cBhvr>
                                      <p:to>
                                        <p:strVal val="visible"/>
                                      </p:to>
                                    </p:set>
                                    <p:animEffect filter="fade" transition="in">
                                      <p:cBhvr additive="repl">
                                        <p:cTn id="363" dur="500"/>
                                        <p:tgtEl>
                                          <p:spTgt spid="8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3"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24"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100 LF et art 61-bis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échange international de renseignements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*L’administration fiscale peut échanger des renseignements avec les États ayant conclu avec l’Algérie une convention d’assistance administrative, en vue de lutter contre la fraude et l’évasion fiscales.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impact d’une CFI et conditions de son application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64" dur="indefinite" restart="never" nodeType="tmRoot">
          <p:childTnLst>
            <p:seq>
              <p:cTn id="365" dur="indefinite" nodeType="mainSeq">
                <p:childTnLst>
                  <p:par>
                    <p:cTn id="366" fill="hold">
                      <p:stCondLst>
                        <p:cond delay="indefinite"/>
                      </p:stCondLst>
                      <p:childTnLst>
                        <p:par>
                          <p:cTn id="367" fill="hold">
                            <p:stCondLst>
                              <p:cond delay="0"/>
                            </p:stCondLst>
                            <p:childTnLst>
                              <p:par>
                                <p:cTn id="368" nodeType="clickEffect" fill="hold" presetClass="entr" presetID="10">
                                  <p:stCondLst>
                                    <p:cond delay="0"/>
                                  </p:stCondLst>
                                  <p:childTnLst>
                                    <p:set>
                                      <p:cBhvr>
                                        <p:cTn id="369" dur="1" fill="hold">
                                          <p:stCondLst>
                                            <p:cond delay="0"/>
                                          </p:stCondLst>
                                        </p:cTn>
                                        <p:tgtEl>
                                          <p:spTgt spid="824"/>
                                        </p:tgtEl>
                                        <p:attrNameLst>
                                          <p:attrName>style.visibility</p:attrName>
                                        </p:attrNameLst>
                                      </p:cBhvr>
                                      <p:to>
                                        <p:strVal val="visible"/>
                                      </p:to>
                                    </p:set>
                                    <p:animEffect filter="fade" transition="in">
                                      <p:cBhvr additive="repl">
                                        <p:cTn id="370" dur="500"/>
                                        <p:tgtEl>
                                          <p:spTgt spid="8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5"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26"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101 LF et art 72-6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précision du délai de réclamation pour demande de remboursement TVA</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*La réclamation portant contestation d’une décision prononcée sur une demande de remboursement de crédits de TVA doit être présentée, au plus tard </a:t>
            </a:r>
            <a:r>
              <a:rPr b="1" lang="fr-FR" sz="2400" strike="noStrike" u="none">
                <a:solidFill>
                  <a:srgbClr val="00b050"/>
                </a:solidFill>
                <a:uFillTx/>
                <a:latin typeface="Gill Sans MT"/>
              </a:rPr>
              <a:t>le dernier jour du quatrième mois</a:t>
            </a:r>
            <a:r>
              <a:rPr b="0" lang="fr-FR" sz="2400" strike="noStrike" u="none">
                <a:solidFill>
                  <a:schemeClr val="dk2">
                    <a:shade val="30000"/>
                  </a:schemeClr>
                </a:solidFill>
                <a:uFillTx/>
                <a:latin typeface="Gill Sans MT"/>
              </a:rPr>
              <a:t> </a:t>
            </a:r>
            <a:r>
              <a:rPr b="1" lang="fr-FR" sz="2400" strike="noStrike" u="none">
                <a:solidFill>
                  <a:srgbClr val="0070c0"/>
                </a:solidFill>
                <a:uFillTx/>
                <a:latin typeface="Gill Sans MT"/>
              </a:rPr>
              <a:t>(au lieu de l’expiration du quatrième mois), </a:t>
            </a:r>
            <a:r>
              <a:rPr b="0" lang="fr-FR" sz="2400" strike="noStrike" u="none">
                <a:solidFill>
                  <a:schemeClr val="dk2">
                    <a:shade val="30000"/>
                  </a:schemeClr>
                </a:solidFill>
                <a:uFillTx/>
                <a:latin typeface="Gill Sans MT"/>
              </a:rPr>
              <a:t>qui suit celui de la notification de la décision contestée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Q: délai général d’introduction des réclamations contentieuses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71" dur="indefinite" restart="never" nodeType="tmRoot">
          <p:childTnLst>
            <p:seq>
              <p:cTn id="372" dur="indefinite" nodeType="mainSeq">
                <p:childTnLst>
                  <p:par>
                    <p:cTn id="373" fill="hold">
                      <p:stCondLst>
                        <p:cond delay="indefinite"/>
                      </p:stCondLst>
                      <p:childTnLst>
                        <p:par>
                          <p:cTn id="374" fill="hold">
                            <p:stCondLst>
                              <p:cond delay="0"/>
                            </p:stCondLst>
                            <p:childTnLst>
                              <p:par>
                                <p:cTn id="375" nodeType="clickEffect" fill="hold" presetClass="entr" presetID="10">
                                  <p:stCondLst>
                                    <p:cond delay="0"/>
                                  </p:stCondLst>
                                  <p:childTnLst>
                                    <p:set>
                                      <p:cBhvr>
                                        <p:cTn id="376" dur="1" fill="hold">
                                          <p:stCondLst>
                                            <p:cond delay="0"/>
                                          </p:stCondLst>
                                        </p:cTn>
                                        <p:tgtEl>
                                          <p:spTgt spid="826"/>
                                        </p:tgtEl>
                                        <p:attrNameLst>
                                          <p:attrName>style.visibility</p:attrName>
                                        </p:attrNameLst>
                                      </p:cBhvr>
                                      <p:to>
                                        <p:strVal val="visible"/>
                                      </p:to>
                                    </p:set>
                                    <p:animEffect filter="fade" transition="in">
                                      <p:cBhvr additive="repl">
                                        <p:cTn id="377" dur="500"/>
                                        <p:tgtEl>
                                          <p:spTgt spid="8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28"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103 LF et art 81-1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domaine de compétence des commissions de recours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*Les commissions de recours émettent un avis sur les demandes des contribuables relatives aux </a:t>
            </a:r>
            <a:r>
              <a:rPr b="1" lang="fr-FR" sz="2400" strike="noStrike" u="none">
                <a:solidFill>
                  <a:srgbClr val="0070c0"/>
                </a:solidFill>
                <a:uFillTx/>
                <a:latin typeface="Gill Sans MT"/>
              </a:rPr>
              <a:t>impôts directs et taxes assimilées et ainsi que sur les taxes sur le chiffre d’affaires </a:t>
            </a:r>
            <a:r>
              <a:rPr b="0" lang="fr-FR" sz="2400" strike="noStrike" u="none">
                <a:solidFill>
                  <a:schemeClr val="dk2">
                    <a:shade val="30000"/>
                  </a:schemeClr>
                </a:solidFill>
                <a:uFillTx/>
                <a:latin typeface="Gill Sans MT"/>
              </a:rPr>
              <a:t>et tendant à obtenir, soit la réparation d’erreurs commises dans l’assiette ou le calcul de l’impôt, soit le bénéfice d’un droit résultant d’une disposition législative ou règlementaire.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*Ces commissions se prononcent également </a:t>
            </a:r>
            <a:r>
              <a:rPr b="1" lang="fr-FR" sz="2400" strike="noStrike" u="none">
                <a:solidFill>
                  <a:srgbClr val="00b050"/>
                </a:solidFill>
                <a:uFillTx/>
                <a:latin typeface="Gill Sans MT"/>
              </a:rPr>
              <a:t>en matière d’impôts, taxes et redevances prévus par la législation relative aux hydrocarbures</a:t>
            </a:r>
            <a:r>
              <a:rPr b="0" lang="fr-FR" sz="2400" strike="noStrike" u="none">
                <a:solidFill>
                  <a:schemeClr val="dk2">
                    <a:shade val="30000"/>
                  </a:schemeClr>
                </a:solidFill>
                <a:uFillTx/>
                <a:latin typeface="Gill Sans MT"/>
              </a:rPr>
              <a:t>, en cas de régularisation opérée par les services de l’administration fiscale. </a:t>
            </a: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78" dur="indefinite" restart="never" nodeType="tmRoot">
          <p:childTnLst>
            <p:seq>
              <p:cTn id="379" dur="indefinite" nodeType="mainSeq">
                <p:childTnLst>
                  <p:par>
                    <p:cTn id="380" fill="hold">
                      <p:stCondLst>
                        <p:cond delay="indefinite"/>
                      </p:stCondLst>
                      <p:childTnLst>
                        <p:par>
                          <p:cTn id="381" fill="hold">
                            <p:stCondLst>
                              <p:cond delay="0"/>
                            </p:stCondLst>
                            <p:childTnLst>
                              <p:par>
                                <p:cTn id="382" nodeType="clickEffect" fill="hold" presetClass="entr" presetID="10">
                                  <p:stCondLst>
                                    <p:cond delay="0"/>
                                  </p:stCondLst>
                                  <p:childTnLst>
                                    <p:set>
                                      <p:cBhvr>
                                        <p:cTn id="383" dur="1" fill="hold">
                                          <p:stCondLst>
                                            <p:cond delay="0"/>
                                          </p:stCondLst>
                                        </p:cTn>
                                        <p:tgtEl>
                                          <p:spTgt spid="828"/>
                                        </p:tgtEl>
                                        <p:attrNameLst>
                                          <p:attrName>style.visibility</p:attrName>
                                        </p:attrNameLst>
                                      </p:cBhvr>
                                      <p:to>
                                        <p:strVal val="visible"/>
                                      </p:to>
                                    </p:set>
                                    <p:animEffect filter="fade" transition="in">
                                      <p:cBhvr additive="repl">
                                        <p:cTn id="384" dur="500"/>
                                        <p:tgtEl>
                                          <p:spTgt spid="8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9"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30"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104 LF et art 81-bis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composition des commissions de recours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-CCR: </a:t>
            </a:r>
            <a:r>
              <a:rPr b="0" lang="fr-FR" sz="2400" strike="noStrike" u="none">
                <a:solidFill>
                  <a:schemeClr val="dk2">
                    <a:shade val="30000"/>
                  </a:schemeClr>
                </a:solidFill>
                <a:uFillTx/>
                <a:latin typeface="Gill Sans MT"/>
              </a:rPr>
              <a:t>rajout d’un membre représentant du ministère de l’énergie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-CRR: </a:t>
            </a:r>
            <a:r>
              <a:rPr b="0" lang="fr-FR" sz="2400" strike="noStrike" u="none">
                <a:solidFill>
                  <a:schemeClr val="dk2">
                    <a:shade val="30000"/>
                  </a:schemeClr>
                </a:solidFill>
                <a:uFillTx/>
                <a:latin typeface="Gill Sans MT"/>
              </a:rPr>
              <a:t>rajout d’un membre conseiller fiscal</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-CWR: </a:t>
            </a:r>
            <a:r>
              <a:rPr b="0" lang="fr-FR" sz="2400" strike="noStrike" u="none">
                <a:solidFill>
                  <a:schemeClr val="dk2">
                    <a:shade val="30000"/>
                  </a:schemeClr>
                </a:solidFill>
                <a:uFillTx/>
                <a:latin typeface="Gill Sans MT"/>
              </a:rPr>
              <a:t>rajout d’un membre conseiller fiscal</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85" dur="indefinite" restart="never" nodeType="tmRoot">
          <p:childTnLst>
            <p:seq>
              <p:cTn id="386" dur="indefinite" nodeType="mainSeq">
                <p:childTnLst>
                  <p:par>
                    <p:cTn id="387" fill="hold">
                      <p:stCondLst>
                        <p:cond delay="indefinite"/>
                      </p:stCondLst>
                      <p:childTnLst>
                        <p:par>
                          <p:cTn id="388" fill="hold">
                            <p:stCondLst>
                              <p:cond delay="0"/>
                            </p:stCondLst>
                            <p:childTnLst>
                              <p:par>
                                <p:cTn id="389" nodeType="clickEffect" fill="hold" presetClass="entr" presetID="10">
                                  <p:stCondLst>
                                    <p:cond delay="0"/>
                                  </p:stCondLst>
                                  <p:childTnLst>
                                    <p:set>
                                      <p:cBhvr>
                                        <p:cTn id="390" dur="1" fill="hold">
                                          <p:stCondLst>
                                            <p:cond delay="0"/>
                                          </p:stCondLst>
                                        </p:cTn>
                                        <p:tgtEl>
                                          <p:spTgt spid="830"/>
                                        </p:tgtEl>
                                        <p:attrNameLst>
                                          <p:attrName>style.visibility</p:attrName>
                                        </p:attrNameLst>
                                      </p:cBhvr>
                                      <p:to>
                                        <p:strVal val="visible"/>
                                      </p:to>
                                    </p:set>
                                    <p:animEffect filter="fade" transition="in">
                                      <p:cBhvr additive="repl">
                                        <p:cTn id="391" dur="500"/>
                                        <p:tgtEl>
                                          <p:spTgt spid="8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1"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32"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104 LF et art 81-bis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composition des commissions de recours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CRW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(1) commissaire aux comptes désigné par le président de la chambre nationale des commissaires aux comptes, président ;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membre de l’assemblée populaire de wilaya ;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représentant de la direction chargée du commerce de la wilaya ayant, au moins, rang de chef de bureau ;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représentant de la direction chargée de l’industrie de la wilaya ayant, au moins, rang de chef de bureau;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(1) représentant de la chambre nationale des commissaires aux comptes;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représentant de la chambre de commerce et d’industrie siégeant dans la wilaya ;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représentant de la chambre algérienne d’agriculture siégeant dans la wilaya;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-le Directeur des Impôts de Wilaya, ou selon le cas, le Chef du Centre des Impôts ou le Chef du Centre de Proximité des Impôts ou leur représentant ayant respectivement rang de sous-directeur ou de chef de service principal;</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rgbClr val="ff0000"/>
                </a:solidFill>
                <a:uFillTx/>
                <a:latin typeface="Gill Sans MT"/>
              </a:rPr>
              <a:t>LF 2025 : - un (1) conseiller fiscal désigné par l’Association Nationale des Conseillers Fiscaux Algériens.</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92" dur="indefinite" restart="never" nodeType="tmRoot">
          <p:childTnLst>
            <p:seq>
              <p:cTn id="393" dur="indefinite" nodeType="mainSeq">
                <p:childTnLst>
                  <p:par>
                    <p:cTn id="394" fill="hold">
                      <p:stCondLst>
                        <p:cond delay="indefinite"/>
                      </p:stCondLst>
                      <p:childTnLst>
                        <p:par>
                          <p:cTn id="395" fill="hold">
                            <p:stCondLst>
                              <p:cond delay="0"/>
                            </p:stCondLst>
                            <p:childTnLst>
                              <p:par>
                                <p:cTn id="396" nodeType="clickEffect" fill="hold" presetClass="entr" presetID="10">
                                  <p:stCondLst>
                                    <p:cond delay="0"/>
                                  </p:stCondLst>
                                  <p:childTnLst>
                                    <p:set>
                                      <p:cBhvr>
                                        <p:cTn id="397" dur="1" fill="hold">
                                          <p:stCondLst>
                                            <p:cond delay="0"/>
                                          </p:stCondLst>
                                        </p:cTn>
                                        <p:tgtEl>
                                          <p:spTgt spid="832"/>
                                        </p:tgtEl>
                                        <p:attrNameLst>
                                          <p:attrName>style.visibility</p:attrName>
                                        </p:attrNameLst>
                                      </p:cBhvr>
                                      <p:to>
                                        <p:strVal val="visible"/>
                                      </p:to>
                                    </p:set>
                                    <p:animEffect filter="fade" transition="in">
                                      <p:cBhvr additive="repl">
                                        <p:cTn id="398" dur="5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3"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34"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104 LF et art 81-bis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composition des commissions de recours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CRR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expert comptable désigné par le président de l’ordre national des experts comptables, président.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le Directeur Régional des Impôts ou son représentant ayant rang de sous-directeur;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représentant de la Direction Régionale du Trésor ayant rang de sous-directeur;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représentant de la Direction Régionale chargée du commerce, ayant rang de chef de bureau;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représentant de la Direction chargée de l’Industrie de la wilaya du lieu de situation de la Direction Régionale des Impôts ayant, au moins, rang de chef de bureau;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représentant de la chambre de commerce et d’industrie de la wilaya du lieu de situation de la Direction Régionale des Impôts;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(01) représentant de la chambre d’agriculture de la wilaya du lieu de situation de la Direction Régionale des Impôts;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un représentant de l’ordre national des experts comptables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1" lang="fr-FR" sz="1800" strike="noStrike" u="none">
                <a:solidFill>
                  <a:srgbClr val="ff0000"/>
                </a:solidFill>
                <a:uFillTx/>
                <a:latin typeface="Gill Sans MT"/>
              </a:rPr>
              <a:t>LF 2025 :  un (1) conseiller fiscal désigné par l’Association Nationale des Conseillers Fiscaux Algériens.</a:t>
            </a: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 </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99" dur="indefinite" restart="never" nodeType="tmRoot">
          <p:childTnLst>
            <p:seq>
              <p:cTn id="400" dur="indefinite" nodeType="mainSeq">
                <p:childTnLst>
                  <p:par>
                    <p:cTn id="401" fill="hold">
                      <p:stCondLst>
                        <p:cond delay="indefinite"/>
                      </p:stCondLst>
                      <p:childTnLst>
                        <p:par>
                          <p:cTn id="402" fill="hold">
                            <p:stCondLst>
                              <p:cond delay="0"/>
                            </p:stCondLst>
                            <p:childTnLst>
                              <p:par>
                                <p:cTn id="403" nodeType="clickEffect" fill="hold" presetClass="entr" presetID="10">
                                  <p:stCondLst>
                                    <p:cond delay="0"/>
                                  </p:stCondLst>
                                  <p:childTnLst>
                                    <p:set>
                                      <p:cBhvr>
                                        <p:cTn id="404" dur="1" fill="hold">
                                          <p:stCondLst>
                                            <p:cond delay="0"/>
                                          </p:stCondLst>
                                        </p:cTn>
                                        <p:tgtEl>
                                          <p:spTgt spid="834"/>
                                        </p:tgtEl>
                                        <p:attrNameLst>
                                          <p:attrName>style.visibility</p:attrName>
                                        </p:attrNameLst>
                                      </p:cBhvr>
                                      <p:to>
                                        <p:strVal val="visible"/>
                                      </p:to>
                                    </p:set>
                                    <p:animEffect filter="fade" transition="in">
                                      <p:cBhvr additive="repl">
                                        <p:cTn id="405" dur="500"/>
                                        <p:tgtEl>
                                          <p:spTgt spid="8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 name="Diagram1"/>
          <p:cNvGraphicFramePr/>
          <p:nvPr>
            <p:extLst>
              <p:ext uri="{D42A27DB-BD31-4B8C-83A1-F6EECF244321}">
                <p14:modId xmlns:p14="http://schemas.microsoft.com/office/powerpoint/2010/main" val="3748769427"/>
              </p:ext>
            </p:extLst>
          </p:nvPr>
        </p:nvGraphicFramePr>
        <p:xfrm>
          <a:off x="3048120" y="1397160"/>
          <a:ext cx="6095520" cy="4572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timing>
    <p:tnLst>
      <p:par>
        <p:cTn id="22" dur="indefinite" restart="never" nodeType="tmRoot">
          <p:childTnLst>
            <p:seq>
              <p:cTn id="23" dur="indefinite" nodeType="mainSeq">
                <p:childTnLst>
                  <p:par>
                    <p:cTn id="24" fill="hold">
                      <p:stCondLst>
                        <p:cond delay="indefinite"/>
                      </p:stCondLst>
                      <p:childTnLst>
                        <p:par>
                          <p:cTn id="25" fill="hold">
                            <p:stCondLst>
                              <p:cond delay="0"/>
                            </p:stCondLst>
                            <p:childTnLst>
                              <p:par>
                                <p:cTn id="26" nodeType="clickEffect" fill="hold" presetClass="entr" presetID="26">
                                  <p:stCondLst>
                                    <p:cond delay="0"/>
                                  </p:stCondLst>
                                  <p:childTnLst>
                                    <p:set>
                                      <p:cBhvr>
                                        <p:cTn id="27" dur="1" fill="hold">
                                          <p:stCondLst>
                                            <p:cond delay="0"/>
                                          </p:stCondLst>
                                        </p:cTn>
                                        <p:tgtEl>
                                          <p:spTgt spid="-1"/>
                                        </p:tgtEl>
                                        <p:attrNameLst>
                                          <p:attrName>style.visibility</p:attrName>
                                        </p:attrNameLst>
                                      </p:cBhvr>
                                      <p:to>
                                        <p:strVal val="visible"/>
                                      </p:to>
                                    </p:set>
                                    <p:animEffect filter="wipe(down)" transition="in">
                                      <p:cBhvr additive="repl">
                                        <p:cTn id="28" dur="580">
                                          <p:stCondLst>
                                            <p:cond delay="0"/>
                                          </p:stCondLst>
                                        </p:cTn>
                                        <p:tgtEl>
                                          <p:spTgt spid="-1"/>
                                        </p:tgtEl>
                                      </p:cBhvr>
                                    </p:animEffect>
                                    <p:anim calcmode="lin" valueType="num">
                                      <p:cBhvr additive="repl">
                                        <p:cTn id="29" dur="1822">
                                          <p:stCondLst>
                                            <p:cond delay="0"/>
                                          </p:stCondLst>
                                        </p:cTn>
                                        <p:tgtEl>
                                          <p:spTgt spid="-1"/>
                                        </p:tgtEl>
                                        <p:attrNameLst>
                                          <p:attrName>ppt_x</p:attrName>
                                        </p:attrNameLst>
                                      </p:cBhvr>
                                      <p:tavLst>
                                        <p:tav tm="0">
                                          <p:val>
                                            <p:strVal val="#ppt_x-0.25"/>
                                          </p:val>
                                        </p:tav>
                                        <p:tav tm="100000">
                                          <p:val>
                                            <p:strVal val="#ppt_x"/>
                                          </p:val>
                                        </p:tav>
                                      </p:tavLst>
                                    </p:anim>
                                    <p:anim calcmode="lin" valueType="num">
                                      <p:cBhvr additive="repl">
                                        <p:cTn id="30" dur="664">
                                          <p:stCondLst>
                                            <p:cond delay="0"/>
                                          </p:stCondLst>
                                        </p:cTn>
                                        <p:tgtEl>
                                          <p:spTgt spid="-1"/>
                                        </p:tgtEl>
                                        <p:attrNameLst>
                                          <p:attrName>ppt_y</p:attrName>
                                        </p:attrNameLst>
                                      </p:cBhvr>
                                      <p:tavLst>
                                        <p:tav fmla="y-sin(pi*$)/3" tm="0">
                                          <p:val>
                                            <p:fltVal val="0.5"/>
                                          </p:val>
                                        </p:tav>
                                        <p:tav fmla="y-sin(pi*$)/3" tm="100000">
                                          <p:val>
                                            <p:fltVal val="1"/>
                                          </p:val>
                                        </p:tav>
                                      </p:tavLst>
                                    </p:anim>
                                    <p:anim calcmode="lin" valueType="num">
                                      <p:cBhvr additive="repl">
                                        <p:cTn id="31" dur="664">
                                          <p:stCondLst>
                                            <p:cond delay="664"/>
                                          </p:stCondLst>
                                        </p:cTn>
                                        <p:tgtEl>
                                          <p:spTgt spid="-1"/>
                                        </p:tgtEl>
                                        <p:attrNameLst>
                                          <p:attrName>ppt_y</p:attrName>
                                        </p:attrNameLst>
                                      </p:cBhvr>
                                      <p:tavLst>
                                        <p:tav fmla="y-sin(pi*$)/9" tm="0">
                                          <p:val>
                                            <p:fltVal val="0"/>
                                          </p:val>
                                        </p:tav>
                                        <p:tav fmla="y-sin(pi*$)/9" tm="100000">
                                          <p:val>
                                            <p:fltVal val="1"/>
                                          </p:val>
                                        </p:tav>
                                      </p:tavLst>
                                    </p:anim>
                                    <p:anim calcmode="lin" valueType="num">
                                      <p:cBhvr additive="repl">
                                        <p:cTn id="32" dur="332">
                                          <p:stCondLst>
                                            <p:cond delay="1324"/>
                                          </p:stCondLst>
                                        </p:cTn>
                                        <p:tgtEl>
                                          <p:spTgt spid="-1"/>
                                        </p:tgtEl>
                                        <p:attrNameLst>
                                          <p:attrName>ppt_y</p:attrName>
                                        </p:attrNameLst>
                                      </p:cBhvr>
                                      <p:tavLst>
                                        <p:tav fmla="y-sin(pi*$)/27" tm="0">
                                          <p:val>
                                            <p:fltVal val="0"/>
                                          </p:val>
                                        </p:tav>
                                        <p:tav fmla="y-sin(pi*$)/27" tm="100000">
                                          <p:val>
                                            <p:fltVal val="1"/>
                                          </p:val>
                                        </p:tav>
                                      </p:tavLst>
                                    </p:anim>
                                    <p:anim calcmode="lin" valueType="num">
                                      <p:cBhvr additive="repl">
                                        <p:cTn id="33" dur="164">
                                          <p:stCondLst>
                                            <p:cond delay="1656"/>
                                          </p:stCondLst>
                                        </p:cTn>
                                        <p:tgtEl>
                                          <p:spTgt spid="-1"/>
                                        </p:tgtEl>
                                        <p:attrNameLst>
                                          <p:attrName>ppt_y</p:attrName>
                                        </p:attrNameLst>
                                      </p:cBhvr>
                                      <p:tavLst>
                                        <p:tav fmla="y-sin(pi*$)/81" tm="0">
                                          <p:val>
                                            <p:fltVal val="0"/>
                                          </p:val>
                                        </p:tav>
                                        <p:tav fmla="y-sin(pi*$)/81" tm="100000">
                                          <p:val>
                                            <p:fltVal val="1"/>
                                          </p:val>
                                        </p:tav>
                                      </p:tavLst>
                                    </p:anim>
                                    <p:animScale>
                                      <p:cBhvr>
                                        <p:cTn id="34" dur="26" fill="hold">
                                          <p:stCondLst>
                                            <p:cond delay="650"/>
                                          </p:stCondLst>
                                        </p:cTn>
                                        <p:tgtEl>
                                          <p:spTgt spid="-1"/>
                                        </p:tgtEl>
                                      </p:cBhvr>
                                      <p:to x="100000" y="60000"/>
                                    </p:animScale>
                                    <p:animScale>
                                      <p:cBhvr>
                                        <p:cTn id="35" dur="166" fill="hold">
                                          <p:stCondLst>
                                            <p:cond delay="676"/>
                                          </p:stCondLst>
                                        </p:cTn>
                                        <p:tgtEl>
                                          <p:spTgt spid="-1"/>
                                        </p:tgtEl>
                                      </p:cBhvr>
                                      <p:to x="100000" y="100000"/>
                                    </p:animScale>
                                    <p:animScale>
                                      <p:cBhvr>
                                        <p:cTn id="36" dur="26" fill="hold">
                                          <p:stCondLst>
                                            <p:cond delay="1312"/>
                                          </p:stCondLst>
                                        </p:cTn>
                                        <p:tgtEl>
                                          <p:spTgt spid="-1"/>
                                        </p:tgtEl>
                                      </p:cBhvr>
                                      <p:to x="100000" y="80000"/>
                                    </p:animScale>
                                    <p:animScale>
                                      <p:cBhvr>
                                        <p:cTn id="37" dur="166" fill="hold">
                                          <p:stCondLst>
                                            <p:cond delay="1338"/>
                                          </p:stCondLst>
                                        </p:cTn>
                                        <p:tgtEl>
                                          <p:spTgt spid="-1"/>
                                        </p:tgtEl>
                                      </p:cBhvr>
                                      <p:to x="100000" y="100000"/>
                                    </p:animScale>
                                    <p:animScale>
                                      <p:cBhvr>
                                        <p:cTn id="38" dur="26" fill="hold">
                                          <p:stCondLst>
                                            <p:cond delay="1642"/>
                                          </p:stCondLst>
                                        </p:cTn>
                                        <p:tgtEl>
                                          <p:spTgt spid="-1"/>
                                        </p:tgtEl>
                                      </p:cBhvr>
                                      <p:to x="100000" y="90000"/>
                                    </p:animScale>
                                    <p:animScale>
                                      <p:cBhvr>
                                        <p:cTn id="39" dur="166" fill="hold">
                                          <p:stCondLst>
                                            <p:cond delay="1668"/>
                                          </p:stCondLst>
                                        </p:cTn>
                                        <p:tgtEl>
                                          <p:spTgt spid="-1"/>
                                        </p:tgtEl>
                                      </p:cBhvr>
                                      <p:to x="100000" y="100000"/>
                                    </p:animScale>
                                    <p:animScale>
                                      <p:cBhvr>
                                        <p:cTn id="40" dur="26" fill="hold">
                                          <p:stCondLst>
                                            <p:cond delay="1808"/>
                                          </p:stCondLst>
                                        </p:cTn>
                                        <p:tgtEl>
                                          <p:spTgt spid="-1"/>
                                        </p:tgtEl>
                                      </p:cBhvr>
                                      <p:to x="100000" y="95000"/>
                                    </p:animScale>
                                    <p:animScale>
                                      <p:cBhvr>
                                        <p:cTn id="41" dur="166" fill="hold">
                                          <p:stCondLst>
                                            <p:cond delay="1834"/>
                                          </p:stCondLst>
                                        </p:cTn>
                                        <p:tgtEl>
                                          <p:spTgt spid="-1"/>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5"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36"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104 LF et art 81-bis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composition des commissions de recours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CCR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le ministre chargé des finances ou son représentant dûment mandaté, président ;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un (01) représentant du ministère de la justice ayant au moins rang de directeur ;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un (01) représentant du ministère du Commerce ayant au moins rang de directeur ;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un (01) représentant du ministère chargé de l’Industrie ayant rang de directeur ;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un (01) représentant du conseil national de comptabilité ayant au moins rang de directeur ; - un (01) représentant de la chambre algérienne de commerce et de d’industrie;</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1" lang="fr-FR" sz="2000" strike="noStrike" u="none">
                <a:solidFill>
                  <a:srgbClr val="ff0000"/>
                </a:solidFill>
                <a:uFillTx/>
                <a:latin typeface="Gill Sans MT"/>
              </a:rPr>
              <a:t>LF 2025 : - un (1) représentant du ministère chargé de l’énergie ayant au moins rang de directeur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a:t>
            </a:r>
            <a:r>
              <a:rPr b="0" lang="fr-FR" sz="2000" strike="noStrike" u="none">
                <a:solidFill>
                  <a:schemeClr val="dk2">
                    <a:shade val="30000"/>
                  </a:schemeClr>
                </a:solidFill>
                <a:uFillTx/>
                <a:latin typeface="Gill Sans MT"/>
              </a:rPr>
              <a:t>- un (01) représentant de la chambre nationale de l’agriculture;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un (1) représentant de l’ordre national des experts comptables ; </a:t>
            </a:r>
            <a:endParaRPr b="0" lang="en-US" sz="2000" strike="noStrike" u="none">
              <a:solidFill>
                <a:srgbClr val="000000"/>
              </a:solidFill>
              <a:uFillTx/>
              <a:latin typeface="Arial"/>
            </a:endParaRPr>
          </a:p>
          <a:p>
            <a:pPr marL="27360" indent="0">
              <a:lnSpc>
                <a:spcPct val="100000"/>
              </a:lnSpc>
              <a:spcBef>
                <a:spcPts val="601"/>
              </a:spcBef>
              <a:buNone/>
              <a:tabLst>
                <a:tab algn="l" pos="0"/>
              </a:tabLst>
            </a:pPr>
            <a:r>
              <a:rPr b="0" lang="fr-FR" sz="2000" strike="noStrike" u="none">
                <a:solidFill>
                  <a:schemeClr val="dk2">
                    <a:shade val="30000"/>
                  </a:schemeClr>
                </a:solidFill>
                <a:uFillTx/>
                <a:latin typeface="Gill Sans MT"/>
              </a:rPr>
              <a:t>- le directeur des grandes entreprises ou son représentant ayant rang de sous-directeur.</a:t>
            </a: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06" dur="indefinite" restart="never" nodeType="tmRoot">
          <p:childTnLst>
            <p:seq>
              <p:cTn id="407" dur="indefinite" nodeType="mainSeq">
                <p:childTnLst>
                  <p:par>
                    <p:cTn id="408" fill="hold">
                      <p:stCondLst>
                        <p:cond delay="indefinite"/>
                      </p:stCondLst>
                      <p:childTnLst>
                        <p:par>
                          <p:cTn id="409" fill="hold">
                            <p:stCondLst>
                              <p:cond delay="0"/>
                            </p:stCondLst>
                            <p:childTnLst>
                              <p:par>
                                <p:cTn id="410" nodeType="clickEffect" fill="hold" presetClass="entr" presetID="10">
                                  <p:stCondLst>
                                    <p:cond delay="0"/>
                                  </p:stCondLst>
                                  <p:childTnLst>
                                    <p:set>
                                      <p:cBhvr>
                                        <p:cTn id="411" dur="1" fill="hold">
                                          <p:stCondLst>
                                            <p:cond delay="0"/>
                                          </p:stCondLst>
                                        </p:cTn>
                                        <p:tgtEl>
                                          <p:spTgt spid="836"/>
                                        </p:tgtEl>
                                        <p:attrNameLst>
                                          <p:attrName>style.visibility</p:attrName>
                                        </p:attrNameLst>
                                      </p:cBhvr>
                                      <p:to>
                                        <p:strVal val="visible"/>
                                      </p:to>
                                    </p:set>
                                    <p:animEffect filter="fade" transition="in">
                                      <p:cBhvr additive="repl">
                                        <p:cTn id="412" dur="500"/>
                                        <p:tgtEl>
                                          <p:spTgt spid="8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 </a:t>
            </a:r>
            <a:r>
              <a:rPr b="1" lang="fr-FR" sz="2400" strike="noStrike" u="none">
                <a:solidFill>
                  <a:srgbClr val="00b050"/>
                </a:solidFill>
                <a:uFillTx/>
                <a:latin typeface="Gill Sans MT"/>
              </a:rPr>
              <a:t>CPF</a:t>
            </a:r>
            <a:endParaRPr b="0" lang="fr-FR" sz="2400" strike="noStrike" u="none">
              <a:solidFill>
                <a:schemeClr val="dk1"/>
              </a:solidFill>
              <a:uFillTx/>
              <a:latin typeface="Gill Sans MT"/>
            </a:endParaRPr>
          </a:p>
        </p:txBody>
      </p:sp>
      <p:sp>
        <p:nvSpPr>
          <p:cNvPr id="838"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104 LF et art 81-bis CPF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composition des commissions de recours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Q: seuils de compétence des 03 commissions de recours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13" dur="indefinite" restart="never" nodeType="tmRoot">
          <p:childTnLst>
            <p:seq>
              <p:cTn id="414" dur="indefinite" nodeType="mainSeq">
                <p:childTnLst>
                  <p:par>
                    <p:cTn id="415" fill="hold">
                      <p:stCondLst>
                        <p:cond delay="indefinite"/>
                      </p:stCondLst>
                      <p:childTnLst>
                        <p:par>
                          <p:cTn id="416" fill="hold">
                            <p:stCondLst>
                              <p:cond delay="0"/>
                            </p:stCondLst>
                            <p:childTnLst>
                              <p:par>
                                <p:cTn id="417" nodeType="clickEffect" fill="hold" presetClass="entr" presetID="10">
                                  <p:stCondLst>
                                    <p:cond delay="0"/>
                                  </p:stCondLst>
                                  <p:childTnLst>
                                    <p:set>
                                      <p:cBhvr>
                                        <p:cTn id="418" dur="1" fill="hold">
                                          <p:stCondLst>
                                            <p:cond delay="0"/>
                                          </p:stCondLst>
                                        </p:cTn>
                                        <p:tgtEl>
                                          <p:spTgt spid="838"/>
                                        </p:tgtEl>
                                        <p:attrNameLst>
                                          <p:attrName>style.visibility</p:attrName>
                                        </p:attrNameLst>
                                      </p:cBhvr>
                                      <p:to>
                                        <p:strVal val="visible"/>
                                      </p:to>
                                    </p:set>
                                    <p:animEffect filter="fade" transition="in">
                                      <p:cBhvr additive="repl">
                                        <p:cTn id="419" dur="500"/>
                                        <p:tgtEl>
                                          <p:spTgt spid="8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9" name="PlaceHolder 1"/>
          <p:cNvSpPr>
            <a:spLocks noGrp="1"/>
          </p:cNvSpPr>
          <p:nvPr>
            <p:ph/>
          </p:nvPr>
        </p:nvSpPr>
        <p:spPr>
          <a:xfrm>
            <a:off x="1537200" y="386280"/>
            <a:ext cx="9000720" cy="5324040"/>
          </a:xfrm>
          <a:prstGeom prst="rect">
            <a:avLst/>
          </a:prstGeom>
          <a:noFill/>
          <a:ln w="0">
            <a:noFill/>
          </a:ln>
        </p:spPr>
        <p:txBody>
          <a:bodyPr lIns="90000" rIns="90000" tIns="45000" bIns="45000" anchor="t">
            <a:noAutofit/>
          </a:bodyPr>
          <a:p>
            <a:pPr marL="365760" indent="-283320" algn="ctr">
              <a:lnSpc>
                <a:spcPct val="100000"/>
              </a:lnSpc>
              <a:spcBef>
                <a:spcPts val="601"/>
              </a:spcBef>
              <a:buNone/>
              <a:tabLst>
                <a:tab algn="l" pos="0"/>
              </a:tabLst>
            </a:pPr>
            <a:r>
              <a:rPr b="1" lang="fr-FR" sz="1600" strike="noStrike" u="sng">
                <a:solidFill>
                  <a:srgbClr val="ff0000"/>
                </a:solidFill>
                <a:uFillTx/>
                <a:latin typeface="Comic Sans MS"/>
              </a:rPr>
              <a:t>-Rappel des étapes de la  procédure  contentieuse</a:t>
            </a:r>
            <a:endParaRPr b="0" lang="fr-FR" sz="1600" strike="noStrike" u="none">
              <a:solidFill>
                <a:schemeClr val="dk1"/>
              </a:solidFill>
              <a:uFillTx/>
              <a:latin typeface="Gill Sans MT"/>
            </a:endParaRPr>
          </a:p>
          <a:p>
            <a:pPr marL="365760" indent="-283320" algn="ctr">
              <a:lnSpc>
                <a:spcPct val="100000"/>
              </a:lnSpc>
              <a:spcBef>
                <a:spcPts val="601"/>
              </a:spcBef>
              <a:buNone/>
              <a:tabLst>
                <a:tab algn="l" pos="0"/>
              </a:tabLst>
            </a:pPr>
            <a:r>
              <a:rPr b="0" lang="fr-FR" sz="1200" strike="noStrike" u="none">
                <a:solidFill>
                  <a:schemeClr val="dk1"/>
                </a:solidFill>
                <a:uFillTx/>
                <a:latin typeface="Comic Sans MS"/>
              </a:rPr>
              <a:t>Taxation (litige)</a:t>
            </a: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0" lang="fr-FR" sz="1200" strike="noStrike" u="none">
                <a:solidFill>
                  <a:schemeClr val="dk1"/>
                </a:solidFill>
                <a:uFillTx/>
                <a:latin typeface="Comic Sans MS"/>
              </a:rPr>
              <a:t>                                                          </a:t>
            </a: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1" lang="fr-FR" sz="1200" strike="noStrike" u="none">
                <a:solidFill>
                  <a:srgbClr val="ff0000"/>
                </a:solidFill>
                <a:uFillTx/>
                <a:latin typeface="Comic Sans MS"/>
              </a:rPr>
              <a:t>                                                  </a:t>
            </a:r>
            <a:r>
              <a:rPr b="1" lang="fr-FR" sz="1200" strike="noStrike" u="none">
                <a:solidFill>
                  <a:srgbClr val="ff0000"/>
                </a:solidFill>
                <a:uFillTx/>
                <a:latin typeface="Comic Sans MS"/>
              </a:rPr>
              <a:t>31/12 de la 2</a:t>
            </a:r>
            <a:r>
              <a:rPr b="1" lang="fr-FR" sz="1200" strike="noStrike" u="none" baseline="30000">
                <a:solidFill>
                  <a:srgbClr val="ff0000"/>
                </a:solidFill>
                <a:uFillTx/>
                <a:latin typeface="Comic Sans MS"/>
              </a:rPr>
              <a:t>ème </a:t>
            </a:r>
            <a:r>
              <a:rPr b="1" lang="fr-FR" sz="1200" strike="noStrike" u="none">
                <a:solidFill>
                  <a:srgbClr val="ff0000"/>
                </a:solidFill>
                <a:uFillTx/>
                <a:latin typeface="Comic Sans MS"/>
              </a:rPr>
              <a:t>année</a:t>
            </a: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1" lang="fr-FR" sz="1200" strike="noStrike" u="none">
                <a:solidFill>
                  <a:srgbClr val="ff0000"/>
                </a:solidFill>
                <a:uFillTx/>
                <a:latin typeface="Comic Sans MS"/>
              </a:rPr>
              <a:t>              </a:t>
            </a:r>
            <a:r>
              <a:rPr b="1" lang="fr-FR" sz="1200" strike="noStrike" u="none">
                <a:solidFill>
                  <a:srgbClr val="ff0000"/>
                </a:solidFill>
                <a:uFillTx/>
                <a:latin typeface="Comic Sans MS"/>
              </a:rPr>
              <a:t>	</a:t>
            </a:r>
            <a:r>
              <a:rPr b="1" lang="fr-FR" sz="1200" strike="noStrike" u="none">
                <a:solidFill>
                  <a:srgbClr val="ff0000"/>
                </a:solidFill>
                <a:uFillTx/>
                <a:latin typeface="Comic Sans MS"/>
              </a:rPr>
              <a:t>	</a:t>
            </a:r>
            <a:r>
              <a:rPr b="1" lang="fr-FR" sz="1200" strike="noStrike" u="none">
                <a:solidFill>
                  <a:srgbClr val="ff0000"/>
                </a:solidFill>
                <a:uFillTx/>
                <a:latin typeface="Comic Sans MS"/>
              </a:rPr>
              <a:t>	</a:t>
            </a:r>
            <a:r>
              <a:rPr b="1" lang="fr-FR" sz="1200" strike="noStrike" u="none">
                <a:solidFill>
                  <a:srgbClr val="ff0000"/>
                </a:solidFill>
                <a:uFillTx/>
                <a:latin typeface="Comic Sans MS"/>
              </a:rPr>
              <a:t>             </a:t>
            </a:r>
            <a:r>
              <a:rPr b="1" lang="fr-FR" sz="1200" strike="noStrike" u="none">
                <a:solidFill>
                  <a:srgbClr val="ff0000"/>
                </a:solidFill>
                <a:uFillTx/>
                <a:latin typeface="Comic Sans MS"/>
              </a:rPr>
              <a:t>(paiement 30%+SLP)- </a:t>
            </a:r>
            <a:r>
              <a:rPr b="1" lang="fr-FR" sz="1200" strike="noStrike" u="none">
                <a:solidFill>
                  <a:srgbClr val="00b050"/>
                </a:solidFill>
                <a:uFillTx/>
                <a:latin typeface="Comic Sans MS"/>
              </a:rPr>
              <a:t>LF 2023 20%</a:t>
            </a:r>
            <a:r>
              <a:rPr b="1" lang="fr-FR" sz="1200" strike="noStrike" u="none">
                <a:solidFill>
                  <a:srgbClr val="ff0000"/>
                </a:solidFill>
                <a:uFillTx/>
                <a:latin typeface="Comic Sans MS"/>
              </a:rPr>
              <a:t> </a:t>
            </a: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0" lang="fr-FR" sz="1200" strike="noStrike" u="none">
                <a:solidFill>
                  <a:schemeClr val="dk1"/>
                </a:solidFill>
                <a:uFillTx/>
                <a:latin typeface="Comic Sans MS"/>
              </a:rPr>
              <a:t>Réclamation préalable (services fiscaux)</a:t>
            </a: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0" lang="fr-FR" sz="1200" strike="noStrike" u="none">
                <a:solidFill>
                  <a:schemeClr val="dk1"/>
                </a:solidFill>
                <a:uFillTx/>
                <a:latin typeface="Comic Sans MS"/>
              </a:rPr>
              <a:t>                                                                                   </a:t>
            </a:r>
            <a:r>
              <a:rPr b="1" lang="fr-FR" sz="1200" strike="noStrike" u="none">
                <a:solidFill>
                  <a:srgbClr val="ff0000"/>
                </a:solidFill>
                <a:uFillTx/>
                <a:latin typeface="Comic Sans MS"/>
              </a:rPr>
              <a:t>4 mois -paiement 20% du reste +SLP</a:t>
            </a: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0" lang="fr-FR" sz="1200" strike="noStrike" u="none">
                <a:solidFill>
                  <a:schemeClr val="dk1"/>
                </a:solidFill>
                <a:uFillTx/>
                <a:latin typeface="Comic Sans MS"/>
              </a:rPr>
              <a:t>Recours- commissions (suivant le montant)</a:t>
            </a:r>
            <a:endParaRPr b="0" lang="fr-FR" sz="1200" strike="noStrike" u="none">
              <a:solidFill>
                <a:schemeClr val="dk1"/>
              </a:solidFill>
              <a:uFillTx/>
              <a:latin typeface="Gill Sans MT"/>
            </a:endParaRPr>
          </a:p>
          <a:p>
            <a:pPr marL="365760" indent="-283320">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0" lang="fr-FR" sz="1200" strike="noStrike" u="none">
                <a:solidFill>
                  <a:schemeClr val="dk1"/>
                </a:solidFill>
                <a:uFillTx/>
                <a:latin typeface="Comic Sans MS"/>
              </a:rPr>
              <a:t>                                                                                        </a:t>
            </a:r>
            <a:r>
              <a:rPr b="1" lang="fr-FR" sz="1200" strike="noStrike" u="none">
                <a:solidFill>
                  <a:srgbClr val="ff0000"/>
                </a:solidFill>
                <a:uFillTx/>
                <a:latin typeface="Comic Sans MS"/>
              </a:rPr>
              <a:t>4 mois (garantie +SLP) </a:t>
            </a: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0" lang="fr-FR" sz="1200" strike="noStrike" u="none">
                <a:solidFill>
                  <a:schemeClr val="dk1"/>
                </a:solidFill>
                <a:uFillTx/>
                <a:latin typeface="Comic Sans MS"/>
              </a:rPr>
              <a:t>Recours juridictionnel (tribunal  administratif )</a:t>
            </a: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1" lang="fr-FR" sz="1200" strike="noStrike" u="none">
                <a:solidFill>
                  <a:srgbClr val="00b050"/>
                </a:solidFill>
                <a:uFillTx/>
                <a:latin typeface="Comic Sans MS"/>
              </a:rPr>
              <a:t>      </a:t>
            </a:r>
            <a:r>
              <a:rPr b="1" lang="fr-FR" sz="1200" strike="noStrike" u="none">
                <a:solidFill>
                  <a:srgbClr val="00b050"/>
                </a:solidFill>
                <a:uFillTx/>
                <a:latin typeface="Comic Sans MS"/>
              </a:rPr>
              <a:t>LF 2023- Appel devant Tribunal admiratif d’appel</a:t>
            </a:r>
            <a:endParaRPr b="0" lang="fr-FR" sz="1200" strike="noStrike" u="none">
              <a:solidFill>
                <a:schemeClr val="dk1"/>
              </a:solidFill>
              <a:uFillTx/>
              <a:latin typeface="Gill Sans MT"/>
            </a:endParaRPr>
          </a:p>
          <a:p>
            <a:pPr indent="0">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nSpc>
                <a:spcPct val="100000"/>
              </a:lnSpc>
              <a:spcBef>
                <a:spcPts val="601"/>
              </a:spcBef>
              <a:buNone/>
              <a:tabLst>
                <a:tab algn="l" pos="0"/>
              </a:tabLst>
            </a:pPr>
            <a:r>
              <a:rPr b="0" lang="fr-FR" sz="1200" strike="noStrike" u="none">
                <a:solidFill>
                  <a:schemeClr val="dk1"/>
                </a:solidFill>
                <a:uFillTx/>
                <a:latin typeface="Comic Sans MS"/>
              </a:rPr>
              <a:t>                                                                                          </a:t>
            </a:r>
            <a:endParaRPr b="0" lang="fr-FR" sz="1200" strike="noStrike" u="none">
              <a:solidFill>
                <a:schemeClr val="dk1"/>
              </a:solidFill>
              <a:uFillTx/>
              <a:latin typeface="Gill Sans MT"/>
            </a:endParaRPr>
          </a:p>
          <a:p>
            <a:pPr marL="365760" indent="-283320">
              <a:lnSpc>
                <a:spcPct val="100000"/>
              </a:lnSpc>
              <a:spcBef>
                <a:spcPts val="601"/>
              </a:spcBef>
              <a:buNone/>
              <a:tabLst>
                <a:tab algn="l" pos="0"/>
              </a:tabLst>
            </a:pP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0" lang="fr-FR" sz="1200" strike="noStrike" u="none">
                <a:solidFill>
                  <a:schemeClr val="dk1"/>
                </a:solidFill>
                <a:uFillTx/>
                <a:latin typeface="Comic Sans MS"/>
              </a:rPr>
              <a:t>    </a:t>
            </a:r>
            <a:r>
              <a:rPr b="0" lang="fr-FR" sz="1200" strike="noStrike" u="none">
                <a:solidFill>
                  <a:schemeClr val="dk1"/>
                </a:solidFill>
                <a:uFillTx/>
                <a:latin typeface="Comic Sans MS"/>
              </a:rPr>
              <a:t>Appel  auprès du Conseil d’Etat                       </a:t>
            </a:r>
            <a:endParaRPr b="0" lang="fr-FR" sz="1200" strike="noStrike" u="none">
              <a:solidFill>
                <a:schemeClr val="dk1"/>
              </a:solidFill>
              <a:uFillTx/>
              <a:latin typeface="Gill Sans MT"/>
            </a:endParaRPr>
          </a:p>
          <a:p>
            <a:pPr marL="365760" indent="-283320" algn="ctr">
              <a:lnSpc>
                <a:spcPct val="100000"/>
              </a:lnSpc>
              <a:spcBef>
                <a:spcPts val="601"/>
              </a:spcBef>
              <a:buNone/>
              <a:tabLst>
                <a:tab algn="l" pos="0"/>
              </a:tabLst>
            </a:pPr>
            <a:r>
              <a:rPr b="0" lang="fr-FR" sz="1200" strike="noStrike" u="none">
                <a:solidFill>
                  <a:schemeClr val="dk1"/>
                </a:solidFill>
                <a:uFillTx/>
                <a:latin typeface="Comic Sans MS"/>
              </a:rPr>
              <a:t>       </a:t>
            </a:r>
            <a:endParaRPr b="0" lang="fr-FR" sz="1200" strike="noStrike" u="none">
              <a:solidFill>
                <a:schemeClr val="dk1"/>
              </a:solidFill>
              <a:uFillTx/>
              <a:latin typeface="Gill Sans MT"/>
            </a:endParaRPr>
          </a:p>
          <a:p>
            <a:pPr indent="0">
              <a:lnSpc>
                <a:spcPct val="100000"/>
              </a:lnSpc>
              <a:spcBef>
                <a:spcPts val="601"/>
              </a:spcBef>
              <a:buNone/>
              <a:tabLst>
                <a:tab algn="l" pos="0"/>
              </a:tabLst>
            </a:pPr>
            <a:endParaRPr b="0" lang="fr-FR" sz="1050" strike="noStrike" u="none">
              <a:solidFill>
                <a:schemeClr val="dk1"/>
              </a:solidFill>
              <a:uFillTx/>
              <a:latin typeface="Gill Sans MT"/>
            </a:endParaRPr>
          </a:p>
        </p:txBody>
      </p:sp>
      <p:sp>
        <p:nvSpPr>
          <p:cNvPr id="840" name="PlaceHolder 2"/>
          <p:cNvSpPr>
            <a:spLocks noGrp="1"/>
          </p:cNvSpPr>
          <p:nvPr>
            <p:ph type="sldNum" idx="168"/>
          </p:nvPr>
        </p:nvSpPr>
        <p:spPr>
          <a:xfrm>
            <a:off x="8229600" y="6248520"/>
            <a:ext cx="1904760" cy="456840"/>
          </a:xfrm>
          <a:prstGeom prst="rect">
            <a:avLst/>
          </a:prstGeom>
          <a:noFill/>
          <a:ln w="0">
            <a:noFill/>
          </a:ln>
        </p:spPr>
        <p:txBody>
          <a:bodyPr lIns="90000" rIns="90000" tIns="45000" bIns="45000" anchor="b">
            <a:noAutofit/>
          </a:bodyPr>
          <a:lstStyle>
            <a:lvl1pPr indent="0" algn="ctr" defTabSz="914400">
              <a:lnSpc>
                <a:spcPct val="100000"/>
              </a:lnSpc>
              <a:buNone/>
              <a:defRPr b="0" lang="fr-FR" sz="1200" strike="noStrike" u="none">
                <a:solidFill>
                  <a:srgbClr val="000000"/>
                </a:solidFill>
                <a:uFillTx/>
                <a:latin typeface="Times New Roman"/>
              </a:defRPr>
            </a:lvl1pPr>
          </a:lstStyle>
          <a:p>
            <a:pPr indent="0" algn="ctr" defTabSz="914400">
              <a:lnSpc>
                <a:spcPct val="100000"/>
              </a:lnSpc>
              <a:buNone/>
            </a:pPr>
            <a:fld id="{9A20B829-A781-4C25-AF77-63582822ECEF}" type="slidenum">
              <a:rPr b="0" lang="fr-FR" sz="1200" strike="noStrike" u="none">
                <a:solidFill>
                  <a:srgbClr val="000000"/>
                </a:solidFill>
                <a:uFillTx/>
                <a:latin typeface="Times New Roman"/>
              </a:rPr>
              <a:t>&lt;الرقم&gt;</a:t>
            </a:fld>
            <a:endParaRPr b="0" lang="en-US" sz="1200" strike="noStrike" u="none">
              <a:solidFill>
                <a:srgbClr val="000000"/>
              </a:solidFill>
              <a:uFillTx/>
              <a:latin typeface="Times New Roman"/>
            </a:endParaRPr>
          </a:p>
        </p:txBody>
      </p:sp>
      <p:cxnSp>
        <p:nvCxnSpPr>
          <p:cNvPr id="841" name="Connecteur droit avec flèche 5"/>
          <p:cNvCxnSpPr/>
          <p:nvPr/>
        </p:nvCxnSpPr>
        <p:spPr>
          <a:xfrm>
            <a:off x="5880240" y="1089360"/>
            <a:ext cx="360" cy="713160"/>
          </a:xfrm>
          <a:prstGeom prst="straightConnector1">
            <a:avLst/>
          </a:prstGeom>
          <a:ln>
            <a:solidFill>
              <a:srgbClr val="3891a7"/>
            </a:solidFill>
            <a:round/>
            <a:tailEnd len="med" type="arrow" w="med"/>
          </a:ln>
        </p:spPr>
      </p:cxnSp>
      <p:cxnSp>
        <p:nvCxnSpPr>
          <p:cNvPr id="842" name="Connecteur droit avec flèche 9"/>
          <p:cNvCxnSpPr/>
          <p:nvPr/>
        </p:nvCxnSpPr>
        <p:spPr>
          <a:xfrm flipH="1">
            <a:off x="5878440" y="2449800"/>
            <a:ext cx="1800" cy="572040"/>
          </a:xfrm>
          <a:prstGeom prst="straightConnector1">
            <a:avLst/>
          </a:prstGeom>
          <a:ln>
            <a:solidFill>
              <a:srgbClr val="3891a7"/>
            </a:solidFill>
            <a:round/>
            <a:tailEnd len="med" type="arrow" w="med"/>
          </a:ln>
        </p:spPr>
      </p:cxnSp>
      <p:cxnSp>
        <p:nvCxnSpPr>
          <p:cNvPr id="843" name="Connecteur droit avec flèche 10"/>
          <p:cNvCxnSpPr/>
          <p:nvPr/>
        </p:nvCxnSpPr>
        <p:spPr>
          <a:xfrm flipH="1">
            <a:off x="5878440" y="3448800"/>
            <a:ext cx="1800" cy="571680"/>
          </a:xfrm>
          <a:prstGeom prst="straightConnector1">
            <a:avLst/>
          </a:prstGeom>
          <a:ln>
            <a:solidFill>
              <a:srgbClr val="3891a7"/>
            </a:solidFill>
            <a:round/>
            <a:tailEnd len="med" type="arrow" w="med"/>
          </a:ln>
        </p:spPr>
      </p:cxnSp>
      <p:cxnSp>
        <p:nvCxnSpPr>
          <p:cNvPr id="844" name="Connecteur droit avec flèche 14"/>
          <p:cNvCxnSpPr/>
          <p:nvPr/>
        </p:nvCxnSpPr>
        <p:spPr>
          <a:xfrm flipH="1">
            <a:off x="5879880" y="4482000"/>
            <a:ext cx="2160" cy="570240"/>
          </a:xfrm>
          <a:prstGeom prst="straightConnector1">
            <a:avLst/>
          </a:prstGeom>
          <a:ln>
            <a:solidFill>
              <a:srgbClr val="3891a7"/>
            </a:solidFill>
            <a:round/>
            <a:tailEnd len="med" type="arrow" w="med"/>
          </a:ln>
        </p:spPr>
      </p:cxnSp>
      <p:cxnSp>
        <p:nvCxnSpPr>
          <p:cNvPr id="845" name="Connecteur droit avec flèche 7"/>
          <p:cNvCxnSpPr/>
          <p:nvPr/>
        </p:nvCxnSpPr>
        <p:spPr>
          <a:xfrm flipH="1">
            <a:off x="5878440" y="5464440"/>
            <a:ext cx="1800" cy="570240"/>
          </a:xfrm>
          <a:prstGeom prst="straightConnector1">
            <a:avLst/>
          </a:prstGeom>
          <a:ln>
            <a:solidFill>
              <a:srgbClr val="3891a7"/>
            </a:solidFill>
            <a:round/>
            <a:tailEnd len="med" type="arrow" w="med"/>
          </a:ln>
        </p:spPr>
      </p:cxn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6" name="PlaceHolder 1"/>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nSpc>
                <a:spcPct val="100000"/>
              </a:lnSpc>
              <a:spcBef>
                <a:spcPts val="601"/>
              </a:spcBef>
              <a:tabLst>
                <a:tab algn="l" pos="0"/>
              </a:tabLst>
            </a:pPr>
            <a:endParaRPr b="0" lang="en-US" sz="2400" strike="noStrike" u="none">
              <a:solidFill>
                <a:srgbClr val="000000"/>
              </a:solidFill>
              <a:uFillTx/>
              <a:latin typeface="Arial"/>
            </a:endParaRPr>
          </a:p>
          <a:p>
            <a:pPr marL="27360" algn="ctr">
              <a:lnSpc>
                <a:spcPct val="100000"/>
              </a:lnSpc>
              <a:spcBef>
                <a:spcPts val="601"/>
              </a:spcBef>
              <a:tabLst>
                <a:tab algn="l" pos="0"/>
              </a:tabLst>
            </a:pPr>
            <a:r>
              <a:rPr b="1" lang="fr-FR" sz="2400" strike="noStrike" u="none">
                <a:solidFill>
                  <a:srgbClr val="0070c0"/>
                </a:solidFill>
                <a:uFillTx/>
                <a:latin typeface="Gill Sans MT"/>
              </a:rPr>
              <a:t>Dispositions fiscales diverses </a:t>
            </a:r>
            <a:r>
              <a:rPr b="1" lang="fr-FR" sz="2400" strike="noStrike" u="none">
                <a:solidFill>
                  <a:srgbClr val="00b050"/>
                </a:solidFill>
                <a:uFillTx/>
                <a:latin typeface="Gill Sans MT"/>
              </a:rPr>
              <a: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20" dur="indefinite" restart="never" nodeType="tmRoot">
          <p:childTnLst>
            <p:seq>
              <p:cTn id="421" dur="indefinite" nodeType="mainSeq">
                <p:childTnLst>
                  <p:par>
                    <p:cTn id="422" fill="hold">
                      <p:stCondLst>
                        <p:cond delay="indefinite"/>
                      </p:stCondLst>
                      <p:childTnLst>
                        <p:par>
                          <p:cTn id="423" fill="hold">
                            <p:stCondLst>
                              <p:cond delay="0"/>
                            </p:stCondLst>
                            <p:childTnLst>
                              <p:par>
                                <p:cTn id="424" nodeType="clickEffect" fill="hold" presetClass="entr" presetID="10">
                                  <p:stCondLst>
                                    <p:cond delay="0"/>
                                  </p:stCondLst>
                                  <p:childTnLst>
                                    <p:set>
                                      <p:cBhvr>
                                        <p:cTn id="425" dur="1" fill="hold">
                                          <p:stCondLst>
                                            <p:cond delay="0"/>
                                          </p:stCondLst>
                                        </p:cTn>
                                        <p:tgtEl>
                                          <p:spTgt spid="846"/>
                                        </p:tgtEl>
                                        <p:attrNameLst>
                                          <p:attrName>style.visibility</p:attrName>
                                        </p:attrNameLst>
                                      </p:cBhvr>
                                      <p:to>
                                        <p:strVal val="visible"/>
                                      </p:to>
                                    </p:set>
                                    <p:animEffect filter="fade" transition="in">
                                      <p:cBhvr additive="repl">
                                        <p:cTn id="426" dur="500"/>
                                        <p:tgtEl>
                                          <p:spTgt spid="8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48"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114 LF et art 63 LFC 2010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relèvement du taux de la taxe de publicité</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 taux de la taxe de publicité applicable au chiffre d'affaires réalisé par les entreprises exerçant l’activité de communication et de publicité est révisé de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1" lang="fr-FR" sz="2400" strike="noStrike" u="none">
                <a:solidFill>
                  <a:srgbClr val="ff0000"/>
                </a:solidFill>
                <a:uFillTx/>
                <a:latin typeface="Gill Sans MT"/>
              </a:rPr>
              <a:t>1 à 2%.</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27" dur="indefinite" restart="never" nodeType="tmRoot">
          <p:childTnLst>
            <p:seq>
              <p:cTn id="428" dur="indefinite" nodeType="mainSeq">
                <p:childTnLst>
                  <p:par>
                    <p:cTn id="429" fill="hold">
                      <p:stCondLst>
                        <p:cond delay="indefinite"/>
                      </p:stCondLst>
                      <p:childTnLst>
                        <p:par>
                          <p:cTn id="430" fill="hold">
                            <p:stCondLst>
                              <p:cond delay="0"/>
                            </p:stCondLst>
                            <p:childTnLst>
                              <p:par>
                                <p:cTn id="431" nodeType="clickEffect" fill="hold" presetClass="entr" presetID="10">
                                  <p:stCondLst>
                                    <p:cond delay="0"/>
                                  </p:stCondLst>
                                  <p:childTnLst>
                                    <p:set>
                                      <p:cBhvr>
                                        <p:cTn id="432" dur="1" fill="hold">
                                          <p:stCondLst>
                                            <p:cond delay="0"/>
                                          </p:stCondLst>
                                        </p:cTn>
                                        <p:tgtEl>
                                          <p:spTgt spid="848"/>
                                        </p:tgtEl>
                                        <p:attrNameLst>
                                          <p:attrName>style.visibility</p:attrName>
                                        </p:attrNameLst>
                                      </p:cBhvr>
                                      <p:to>
                                        <p:strVal val="visible"/>
                                      </p:to>
                                    </p:set>
                                    <p:animEffect filter="fade" transition="in">
                                      <p:cBhvr additive="repl">
                                        <p:cTn id="433" dur="500"/>
                                        <p:tgtEl>
                                          <p:spTgt spid="8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9"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50"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arts 115, 116, 117 LF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institution de taxes audio-visuelles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-Taxe sur le parrainage appliquée sur le chiffre d’affaires réalisé dans le cadre de l’activité de parrainage des programmes audiovisuelles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a:t>
            </a:r>
            <a:r>
              <a:rPr b="0" lang="fr-FR" sz="2400" strike="noStrike" u="none">
                <a:solidFill>
                  <a:schemeClr val="dk2">
                    <a:shade val="30000"/>
                  </a:schemeClr>
                </a:solidFill>
                <a:uFillTx/>
                <a:latin typeface="Gill Sans MT"/>
              </a:rPr>
              <a:t>Taxe sur l’importation des publications périodiques étrangères et les autorisations de la production et de tournage des œuvres audiovisuelles, prévues dans la loi relative à l'activité audiovisuelle et la loi de la presse écrite et la presse électronique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a:t>
            </a:r>
            <a:r>
              <a:rPr b="0" lang="fr-FR" sz="2400" strike="noStrike" u="none">
                <a:solidFill>
                  <a:schemeClr val="dk2">
                    <a:shade val="30000"/>
                  </a:schemeClr>
                </a:solidFill>
                <a:uFillTx/>
                <a:latin typeface="Gill Sans MT"/>
              </a:rPr>
              <a:t>Taxe sur la carte nationale du journaliste professionnel et l’accréditation des bureaux et des correspondants permanents des médias de droit étranger prévue dans la loi organique relative à l’information.</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*Le produit de ces taxes est affecté au compte d'affectation spéciale n° 302-… intitulé « Fonds d’aide de la presse écrite électronique, audiovisuelle et les actions de formation des journalistes et les professionnels de la presse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34" dur="indefinite" restart="never" nodeType="tmRoot">
          <p:childTnLst>
            <p:seq>
              <p:cTn id="435" dur="indefinite" nodeType="mainSeq">
                <p:childTnLst>
                  <p:par>
                    <p:cTn id="436" fill="hold">
                      <p:stCondLst>
                        <p:cond delay="indefinite"/>
                      </p:stCondLst>
                      <p:childTnLst>
                        <p:par>
                          <p:cTn id="437" fill="hold">
                            <p:stCondLst>
                              <p:cond delay="0"/>
                            </p:stCondLst>
                            <p:childTnLst>
                              <p:par>
                                <p:cTn id="438" nodeType="clickEffect" fill="hold" presetClass="entr" presetID="10">
                                  <p:stCondLst>
                                    <p:cond delay="0"/>
                                  </p:stCondLst>
                                  <p:childTnLst>
                                    <p:set>
                                      <p:cBhvr>
                                        <p:cTn id="439" dur="1" fill="hold">
                                          <p:stCondLst>
                                            <p:cond delay="0"/>
                                          </p:stCondLst>
                                        </p:cTn>
                                        <p:tgtEl>
                                          <p:spTgt spid="850"/>
                                        </p:tgtEl>
                                        <p:attrNameLst>
                                          <p:attrName>style.visibility</p:attrName>
                                        </p:attrNameLst>
                                      </p:cBhvr>
                                      <p:to>
                                        <p:strVal val="visible"/>
                                      </p:to>
                                    </p:set>
                                    <p:animEffect filter="fade" transition="in">
                                      <p:cBhvr additive="repl">
                                        <p:cTn id="440" dur="500"/>
                                        <p:tgtEl>
                                          <p:spTgt spid="8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1"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52"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118 LF et art 02 LFC 2005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institution de taxe cinématographique</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*Il est institué ,au profit du Fonds national pour le développement de la technique et de l’industrie cinématographiques, une taxe sur la délivrance des autorisations et visas liés à l'industrie cinématographique, dont les tarifs sont fixés comme suit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-Autorisation de tournage cinématographique : 20.000 DA ; - Autorisation de l'activité d’entreprise cinématographique : 20.000 DA ; - Autorisation de l'activité de distribution de films cinématographiques : 20.000 DA ; - Autorisation de l'activité d’exploitation de salles de cinéma : 20.000 DA ; - Autorisation de l’activité de reproduction et distribution des vidéogrammes : 20.000 DA ; - Visa pour l’exploitation commerciale de films cinématographiques : 10.000 DA ; - Déclaration d’exercice de l’activité relative aux services cinématographiques : 20.000 DA ; - Déclaration d’exercice des activités d’exploitation cinématographique à travers les supports d’enregistrement et de diffusion sur les plates-formes électroniques : 20.000 DA. </a:t>
            </a:r>
            <a:endParaRPr b="0" lang="en-US" sz="1800" strike="noStrike" u="none">
              <a:solidFill>
                <a:srgbClr val="000000"/>
              </a:solidFill>
              <a:uFillTx/>
              <a:latin typeface="Arial"/>
            </a:endParaRPr>
          </a:p>
          <a:p>
            <a:pPr marL="27360" indent="0">
              <a:lnSpc>
                <a:spcPct val="100000"/>
              </a:lnSpc>
              <a:spcBef>
                <a:spcPts val="601"/>
              </a:spcBef>
              <a:buNone/>
              <a:tabLst>
                <a:tab algn="l" pos="0"/>
              </a:tabLst>
            </a:pPr>
            <a:endParaRPr b="0" lang="en-US" sz="1800" strike="noStrike" u="none">
              <a:solidFill>
                <a:srgbClr val="000000"/>
              </a:solidFill>
              <a:uFillTx/>
              <a:latin typeface="Arial"/>
            </a:endParaRPr>
          </a:p>
          <a:p>
            <a:pPr marL="27360" indent="0">
              <a:lnSpc>
                <a:spcPct val="100000"/>
              </a:lnSpc>
              <a:spcBef>
                <a:spcPts val="601"/>
              </a:spcBef>
              <a:buNone/>
              <a:tabLst>
                <a:tab algn="l" pos="0"/>
              </a:tabLst>
            </a:pPr>
            <a:r>
              <a:rPr b="0" lang="fr-FR" sz="1800" strike="noStrike" u="none">
                <a:solidFill>
                  <a:schemeClr val="dk2">
                    <a:shade val="30000"/>
                  </a:schemeClr>
                </a:solidFill>
                <a:uFillTx/>
                <a:latin typeface="Gill Sans MT"/>
              </a:rPr>
              <a:t>-Le renouvellement des autorisations et visas liés à l'industrie cinématographique, est soumis au paiement des mêmes taxes mentionnés ci-dessus. Les taxes ci-dessus sont perçues par le receveur des impôts habilité, comme en matière de droit de timbre</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41" dur="indefinite" restart="never" nodeType="tmRoot">
          <p:childTnLst>
            <p:seq>
              <p:cTn id="442" dur="indefinite" nodeType="mainSeq">
                <p:childTnLst>
                  <p:par>
                    <p:cTn id="443" fill="hold">
                      <p:stCondLst>
                        <p:cond delay="indefinite"/>
                      </p:stCondLst>
                      <p:childTnLst>
                        <p:par>
                          <p:cTn id="444" fill="hold">
                            <p:stCondLst>
                              <p:cond delay="0"/>
                            </p:stCondLst>
                            <p:childTnLst>
                              <p:par>
                                <p:cTn id="445" nodeType="clickEffect" fill="hold" presetClass="entr" presetID="10">
                                  <p:stCondLst>
                                    <p:cond delay="0"/>
                                  </p:stCondLst>
                                  <p:childTnLst>
                                    <p:set>
                                      <p:cBhvr>
                                        <p:cTn id="446" dur="1" fill="hold">
                                          <p:stCondLst>
                                            <p:cond delay="0"/>
                                          </p:stCondLst>
                                        </p:cTn>
                                        <p:tgtEl>
                                          <p:spTgt spid="852"/>
                                        </p:tgtEl>
                                        <p:attrNameLst>
                                          <p:attrName>style.visibility</p:attrName>
                                        </p:attrNameLst>
                                      </p:cBhvr>
                                      <p:to>
                                        <p:strVal val="visible"/>
                                      </p:to>
                                    </p:set>
                                    <p:animEffect filter="fade" transition="in">
                                      <p:cBhvr additive="repl">
                                        <p:cTn id="447" dur="500"/>
                                        <p:tgtEl>
                                          <p:spTgt spid="8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3"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54"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120 LF et art 02 LFC 2005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champ d’application de la TDB</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*Soumission à la TDB au taux de 5%, de la domiciliation des contrats portant sur les redevances d’utilisation ou de rémunération de toute nature payée pour l’usage ou la concession de l’usage d’un droit</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*Exemption de la TDB:</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-Des logiciels informatiques ;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-Des frais d’adhésion et des abonnements à l’étranger.</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Q: taux de la TDB et modalités de son paiement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48" dur="indefinite" restart="never" nodeType="tmRoot">
          <p:childTnLst>
            <p:seq>
              <p:cTn id="449" dur="indefinite" nodeType="mainSeq">
                <p:childTnLst>
                  <p:par>
                    <p:cTn id="450" fill="hold">
                      <p:stCondLst>
                        <p:cond delay="indefinite"/>
                      </p:stCondLst>
                      <p:childTnLst>
                        <p:par>
                          <p:cTn id="451" fill="hold">
                            <p:stCondLst>
                              <p:cond delay="0"/>
                            </p:stCondLst>
                            <p:childTnLst>
                              <p:par>
                                <p:cTn id="452" nodeType="clickEffect" fill="hold" presetClass="entr" presetID="10">
                                  <p:stCondLst>
                                    <p:cond delay="0"/>
                                  </p:stCondLst>
                                  <p:childTnLst>
                                    <p:set>
                                      <p:cBhvr>
                                        <p:cTn id="453" dur="1" fill="hold">
                                          <p:stCondLst>
                                            <p:cond delay="0"/>
                                          </p:stCondLst>
                                        </p:cTn>
                                        <p:tgtEl>
                                          <p:spTgt spid="854"/>
                                        </p:tgtEl>
                                        <p:attrNameLst>
                                          <p:attrName>style.visibility</p:attrName>
                                        </p:attrNameLst>
                                      </p:cBhvr>
                                      <p:to>
                                        <p:strVal val="visible"/>
                                      </p:to>
                                    </p:set>
                                    <p:animEffect filter="fade" transition="in">
                                      <p:cBhvr additive="repl">
                                        <p:cTn id="454" dur="500"/>
                                        <p:tgtEl>
                                          <p:spTgt spid="8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5"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56"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 121 LF et art 06 LF 2000</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reconduction de la réduction IRG et IBS – wilayas du grand SUD</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*Les revenus provenant des activités exercées par des personnes physiques ou des sociétés dans les wilayas d‘Illizi, de Tindouf, d‘Adrar, de Tamenghasset, de Timimoun, de Bordj Badji Mokhtar, d‘In salah, d‘In Guezzam et de Djanet, qui y sont fiscalement domiciliées et établies de façon permanente, bénéficient d‘une </a:t>
            </a:r>
            <a:r>
              <a:rPr b="1" lang="fr-FR" sz="2400" strike="noStrike" u="none">
                <a:solidFill>
                  <a:srgbClr val="0070c0"/>
                </a:solidFill>
                <a:uFillTx/>
                <a:latin typeface="Gill Sans MT"/>
              </a:rPr>
              <a:t>réduction de 50% </a:t>
            </a:r>
            <a:r>
              <a:rPr b="0" lang="fr-FR" sz="2400" strike="noStrike" u="none">
                <a:solidFill>
                  <a:schemeClr val="dk2">
                    <a:shade val="30000"/>
                  </a:schemeClr>
                </a:solidFill>
                <a:uFillTx/>
                <a:latin typeface="Gill Sans MT"/>
              </a:rPr>
              <a:t>du montant de l‘impôt sur le revenu global IRG ou de l‘impôt sur les bénéfices des sociétés IBS, pour une période transitoire de </a:t>
            </a:r>
            <a:r>
              <a:rPr b="1" lang="fr-FR" sz="2400" strike="noStrike" u="none">
                <a:solidFill>
                  <a:srgbClr val="0070c0"/>
                </a:solidFill>
                <a:uFillTx/>
                <a:latin typeface="Gill Sans MT"/>
              </a:rPr>
              <a:t>cinq (5) années, à compter du 1er janvier 2025.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Q: modalités d’application de cet abattement à l’IBS et à l’IRG/S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55" dur="indefinite" restart="never" nodeType="tmRoot">
          <p:childTnLst>
            <p:seq>
              <p:cTn id="456" dur="indefinite" nodeType="mainSeq">
                <p:childTnLst>
                  <p:par>
                    <p:cTn id="457" fill="hold">
                      <p:stCondLst>
                        <p:cond delay="indefinite"/>
                      </p:stCondLst>
                      <p:childTnLst>
                        <p:par>
                          <p:cTn id="458" fill="hold">
                            <p:stCondLst>
                              <p:cond delay="0"/>
                            </p:stCondLst>
                            <p:childTnLst>
                              <p:par>
                                <p:cTn id="459" nodeType="clickEffect" fill="hold" presetClass="entr" presetID="10">
                                  <p:stCondLst>
                                    <p:cond delay="0"/>
                                  </p:stCondLst>
                                  <p:childTnLst>
                                    <p:set>
                                      <p:cBhvr>
                                        <p:cTn id="460" dur="1" fill="hold">
                                          <p:stCondLst>
                                            <p:cond delay="0"/>
                                          </p:stCondLst>
                                        </p:cTn>
                                        <p:tgtEl>
                                          <p:spTgt spid="856"/>
                                        </p:tgtEl>
                                        <p:attrNameLst>
                                          <p:attrName>style.visibility</p:attrName>
                                        </p:attrNameLst>
                                      </p:cBhvr>
                                      <p:to>
                                        <p:strVal val="visible"/>
                                      </p:to>
                                    </p:set>
                                    <p:animEffect filter="fade" transition="in">
                                      <p:cBhvr additive="repl">
                                        <p:cTn id="461" dur="500"/>
                                        <p:tgtEl>
                                          <p:spTgt spid="8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7" name="PlaceHolder 1"/>
          <p:cNvSpPr>
            <a:spLocks noGrp="1"/>
          </p:cNvSpPr>
          <p:nvPr>
            <p:ph type="title"/>
          </p:nvPr>
        </p:nvSpPr>
        <p:spPr>
          <a:xfrm>
            <a:off x="1353240" y="115560"/>
            <a:ext cx="10667520" cy="798480"/>
          </a:xfrm>
          <a:prstGeom prst="rect">
            <a:avLst/>
          </a:prstGeom>
          <a:solidFill>
            <a:schemeClr val="lt1"/>
          </a:solidFill>
          <a:ln w="25560">
            <a:solidFill>
              <a:schemeClr val="accent2"/>
            </a:solidFill>
            <a:round/>
          </a:ln>
        </p:spPr>
        <p:txBody>
          <a:bodyPr lIns="90000" rIns="90000" tIns="45000" bIns="45000" anchor="b">
            <a:noAutofit/>
          </a:bodyPr>
          <a:p>
            <a:pPr indent="0" algn="ctr">
              <a:lnSpc>
                <a:spcPct val="100000"/>
              </a:lnSpc>
              <a:buNone/>
            </a:pPr>
            <a:r>
              <a:rPr b="1" lang="fr-FR" sz="2400" strike="noStrike" u="none">
                <a:solidFill>
                  <a:srgbClr val="0070c0"/>
                </a:solidFill>
                <a:uFillTx/>
                <a:latin typeface="Gill Sans MT"/>
              </a:rPr>
              <a:t>Dispositions fiscales diverses </a:t>
            </a:r>
            <a:endParaRPr b="0" lang="fr-FR" sz="2400" strike="noStrike" u="none">
              <a:solidFill>
                <a:schemeClr val="dk1"/>
              </a:solidFill>
              <a:uFillTx/>
              <a:latin typeface="Gill Sans MT"/>
            </a:endParaRPr>
          </a:p>
        </p:txBody>
      </p:sp>
      <p:sp>
        <p:nvSpPr>
          <p:cNvPr id="858" name="PlaceHolder 2"/>
          <p:cNvSpPr>
            <a:spLocks noGrp="1"/>
          </p:cNvSpPr>
          <p:nvPr>
            <p:ph type="subTitle"/>
          </p:nvPr>
        </p:nvSpPr>
        <p:spPr>
          <a:xfrm>
            <a:off x="1341000" y="1124640"/>
            <a:ext cx="10704240" cy="5733000"/>
          </a:xfrm>
          <a:prstGeom prst="rect">
            <a:avLst/>
          </a:prstGeom>
          <a:solidFill>
            <a:schemeClr val="lt1"/>
          </a:solidFill>
          <a:ln w="25560">
            <a:solidFill>
              <a:schemeClr val="accent2"/>
            </a:solidFill>
            <a:round/>
          </a:ln>
        </p:spPr>
        <p:txBody>
          <a:bodyPr lIns="90000" rIns="90000" tIns="0" bIns="45000" anchor="t">
            <a:noAutofit/>
          </a:bodyPr>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-Références:</a:t>
            </a:r>
            <a:r>
              <a:rPr b="0" lang="fr-FR" sz="2400" strike="noStrike" u="none">
                <a:solidFill>
                  <a:schemeClr val="dk2">
                    <a:shade val="30000"/>
                  </a:schemeClr>
                </a:solidFill>
                <a:uFillTx/>
                <a:latin typeface="Gill Sans MT"/>
              </a:rPr>
              <a:t> arts 126, 127, 128 LF et arts 53 LF 2004, 60 LF 2006, 61 LF 2006</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b050"/>
                </a:solidFill>
                <a:uFillTx/>
                <a:latin typeface="Gill Sans MT"/>
              </a:rPr>
              <a:t>-Objet de la mesure:</a:t>
            </a:r>
            <a:r>
              <a:rPr b="0" lang="fr-FR" sz="2400" strike="noStrike" u="none">
                <a:solidFill>
                  <a:schemeClr val="dk2">
                    <a:shade val="30000"/>
                  </a:schemeClr>
                </a:solidFill>
                <a:uFillTx/>
                <a:latin typeface="Gill Sans MT"/>
              </a:rPr>
              <a:t> exclusion de l’assiette TVA de certaines taxes écologiques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*Exclusion de l’assiette de la TVA, des taxes sur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-les sacs en plastique importés ou produits localement;</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-les pneus neufs importés;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0070c0"/>
                </a:solidFill>
                <a:uFillTx/>
                <a:latin typeface="Gill Sans MT"/>
              </a:rPr>
              <a:t>-les huiles, lubrifiants et préparations lubrifiantes.</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*Faire apparaître ces taxes , de façon distincte, sur les factures établies à tous les niveaux de la distribution et de la commercialisation des produits en question. </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0" lang="fr-FR" sz="2400" strike="noStrike" u="none">
                <a:solidFill>
                  <a:schemeClr val="dk2">
                    <a:shade val="30000"/>
                  </a:schemeClr>
                </a:solidFill>
                <a:uFillTx/>
                <a:latin typeface="Gill Sans MT"/>
              </a:rPr>
              <a:t>	</a:t>
            </a:r>
            <a:r>
              <a:rPr b="0" lang="fr-FR" sz="2400" strike="noStrike" u="none">
                <a:solidFill>
                  <a:schemeClr val="dk2">
                    <a:shade val="30000"/>
                  </a:schemeClr>
                </a:solidFill>
                <a:uFillTx/>
                <a:latin typeface="Gill Sans MT"/>
              </a:rPr>
              <a:t>*Exonérer les sacs en plastique produits localement, lorsqu’ils sont destinés à l’exportation.</a:t>
            </a:r>
            <a:endParaRPr b="0" lang="en-US" sz="2400" strike="noStrike" u="none">
              <a:solidFill>
                <a:srgbClr val="000000"/>
              </a:solidFill>
              <a:uFillTx/>
              <a:latin typeface="Arial"/>
            </a:endParaRPr>
          </a:p>
          <a:p>
            <a:pPr marL="27360" indent="0">
              <a:lnSpc>
                <a:spcPct val="100000"/>
              </a:lnSpc>
              <a:spcBef>
                <a:spcPts val="601"/>
              </a:spcBef>
              <a:buNone/>
              <a:tabLst>
                <a:tab algn="l" pos="0"/>
              </a:tabLst>
            </a:pPr>
            <a:r>
              <a:rPr b="1" lang="fr-FR" sz="2400" strike="noStrike" u="none">
                <a:solidFill>
                  <a:srgbClr val="ff0000"/>
                </a:solidFill>
                <a:uFillTx/>
                <a:latin typeface="Gill Sans MT"/>
              </a:rPr>
              <a:t>Q: quelles sont les taxes qui intègrent l’assiette de calcul de la TVA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462" dur="indefinite" restart="never" nodeType="tmRoot">
          <p:childTnLst>
            <p:seq>
              <p:cTn id="463" dur="indefinite" nodeType="mainSeq">
                <p:childTnLst>
                  <p:par>
                    <p:cTn id="464" fill="hold">
                      <p:stCondLst>
                        <p:cond delay="indefinite"/>
                      </p:stCondLst>
                      <p:childTnLst>
                        <p:par>
                          <p:cTn id="465" fill="hold">
                            <p:stCondLst>
                              <p:cond delay="0"/>
                            </p:stCondLst>
                            <p:childTnLst>
                              <p:par>
                                <p:cTn id="466" nodeType="clickEffect" fill="hold" presetClass="entr" presetID="10">
                                  <p:stCondLst>
                                    <p:cond delay="0"/>
                                  </p:stCondLst>
                                  <p:childTnLst>
                                    <p:set>
                                      <p:cBhvr>
                                        <p:cTn id="467" dur="1" fill="hold">
                                          <p:stCondLst>
                                            <p:cond delay="0"/>
                                          </p:stCondLst>
                                        </p:cTn>
                                        <p:tgtEl>
                                          <p:spTgt spid="858"/>
                                        </p:tgtEl>
                                        <p:attrNameLst>
                                          <p:attrName>style.visibility</p:attrName>
                                        </p:attrNameLst>
                                      </p:cBhvr>
                                      <p:to>
                                        <p:strVal val="visible"/>
                                      </p:to>
                                    </p:set>
                                    <p:animEffect filter="fade" transition="in">
                                      <p:cBhvr additive="repl">
                                        <p:cTn id="468" dur="500"/>
                                        <p:tgtEl>
                                          <p:spTgt spid="8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_rels/theme1.xml.rels><?xml version="1.0" encoding="UTF-8"?>
<Relationships xmlns="http://schemas.openxmlformats.org/package/2006/relationships"><Relationship Id="rId1" Type="http://schemas.openxmlformats.org/officeDocument/2006/relationships/image" Target="../media/image1.jpeg"/>
</Relationships>
</file>

<file path=ppt/theme/_rels/theme10.xml.rels><?xml version="1.0" encoding="UTF-8"?>
<Relationships xmlns="http://schemas.openxmlformats.org/package/2006/relationships"><Relationship Id="rId1" Type="http://schemas.openxmlformats.org/officeDocument/2006/relationships/image" Target="../media/image1.jpeg"/>
</Relationships>
</file>

<file path=ppt/theme/_rels/theme11.xml.rels><?xml version="1.0" encoding="UTF-8"?>
<Relationships xmlns="http://schemas.openxmlformats.org/package/2006/relationships"><Relationship Id="rId1" Type="http://schemas.openxmlformats.org/officeDocument/2006/relationships/image" Target="../media/image1.jpeg"/>
</Relationships>
</file>

<file path=ppt/theme/_rels/theme12.xml.rels><?xml version="1.0" encoding="UTF-8"?>
<Relationships xmlns="http://schemas.openxmlformats.org/package/2006/relationships"><Relationship Id="rId1" Type="http://schemas.openxmlformats.org/officeDocument/2006/relationships/image" Target="../media/image1.jpeg"/>
</Relationships>
</file>

<file path=ppt/theme/_rels/theme2.xml.rels><?xml version="1.0" encoding="UTF-8"?>
<Relationships xmlns="http://schemas.openxmlformats.org/package/2006/relationships"><Relationship Id="rId1" Type="http://schemas.openxmlformats.org/officeDocument/2006/relationships/image" Target="../media/image1.jpeg"/>
</Relationships>
</file>

<file path=ppt/theme/_rels/theme3.xml.rels><?xml version="1.0" encoding="UTF-8"?>
<Relationships xmlns="http://schemas.openxmlformats.org/package/2006/relationships"><Relationship Id="rId1" Type="http://schemas.openxmlformats.org/officeDocument/2006/relationships/image" Target="../media/image1.jpeg"/>
</Relationships>
</file>

<file path=ppt/theme/_rels/theme4.xml.rels><?xml version="1.0" encoding="UTF-8"?>
<Relationships xmlns="http://schemas.openxmlformats.org/package/2006/relationships"><Relationship Id="rId1" Type="http://schemas.openxmlformats.org/officeDocument/2006/relationships/image" Target="../media/image1.jpeg"/>
</Relationships>
</file>

<file path=ppt/theme/_rels/theme5.xml.rels><?xml version="1.0" encoding="UTF-8"?>
<Relationships xmlns="http://schemas.openxmlformats.org/package/2006/relationships"><Relationship Id="rId1" Type="http://schemas.openxmlformats.org/officeDocument/2006/relationships/image" Target="../media/image1.jpeg"/>
</Relationships>
</file>

<file path=ppt/theme/_rels/theme6.xml.rels><?xml version="1.0" encoding="UTF-8"?>
<Relationships xmlns="http://schemas.openxmlformats.org/package/2006/relationships"><Relationship Id="rId1" Type="http://schemas.openxmlformats.org/officeDocument/2006/relationships/image" Target="../media/image1.jpeg"/>
</Relationships>
</file>

<file path=ppt/theme/_rels/theme7.xml.rels><?xml version="1.0" encoding="UTF-8"?>
<Relationships xmlns="http://schemas.openxmlformats.org/package/2006/relationships"><Relationship Id="rId1" Type="http://schemas.openxmlformats.org/officeDocument/2006/relationships/image" Target="../media/image1.jpeg"/>
</Relationships>
</file>

<file path=ppt/theme/_rels/theme8.xml.rels><?xml version="1.0" encoding="UTF-8"?>
<Relationships xmlns="http://schemas.openxmlformats.org/package/2006/relationships"><Relationship Id="rId1" Type="http://schemas.openxmlformats.org/officeDocument/2006/relationships/image" Target="../media/image1.jpeg"/>
</Relationships>
</file>

<file path=ppt/theme/_rels/theme9.xml.rels><?xml version="1.0" encoding="UTF-8"?>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10.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11.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12.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13.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20.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1_Facet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l="0" t="0" r="0" b="0"/>
        </a:gradFill>
        <a:gradFill>
          <a:gsLst>
            <a:gs pos="0">
              <a:schemeClr val="phClr">
                <a:tint val="96000"/>
                <a:lumMod val="100000"/>
              </a:schemeClr>
            </a:gs>
            <a:gs pos="78000">
              <a:schemeClr val="phClr">
                <a:shade val="94000"/>
                <a:lumMod val="94000"/>
              </a:schemeClr>
            </a:gs>
          </a:gsLst>
          <a:lin ang="5400000" scaled="0"/>
          <a:tileRect l="0" t="0" r="0" b="0"/>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l="0" t="0" r="0" b="0"/>
        </a:gradFill>
        <a:gradFill>
          <a:gsLst>
            <a:gs pos="0">
              <a:schemeClr val="phClr">
                <a:tint val="90000"/>
                <a:lumMod val="110000"/>
              </a:schemeClr>
            </a:gs>
            <a:gs pos="100000">
              <a:schemeClr val="phClr">
                <a:shade val="94000"/>
                <a:lumMod val="96000"/>
              </a:schemeClr>
            </a:gs>
          </a:gsLst>
          <a:path path="circle">
            <a:fillToRect l="50000" t="50000" r="100000" b="100000"/>
          </a:path>
          <a:tileRect l="0" t="0" r="0" b="0"/>
        </a:gradFill>
      </a:bgFillStyleLst>
    </a:fmtScheme>
  </a:themeElements>
</a:theme>
</file>

<file path=ppt/theme/theme3.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30.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40.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5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7.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8.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ppt/theme/theme9.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pitchFamily="0" charset="1"/>
        <a:ea typeface=""/>
        <a:cs typeface=""/>
      </a:majorFont>
      <a:minorFont>
        <a:latin typeface="Gill Sans MT" pitchFamily="0" charset="1"/>
        <a:ea typeface=""/>
        <a:cs typeface=""/>
      </a:minorFont>
    </a:fontScheme>
    <a:fmtScheme>
      <a:fillStyleLst>
        <a:solidFill>
          <a:schemeClr val="phClr"/>
        </a:solidFill>
        <a:gradFill>
          <a:gsLst>
            <a:gs pos="0">
              <a:schemeClr val="phClr">
                <a:tint val="35000"/>
              </a:schemeClr>
            </a:gs>
            <a:gs pos="50000">
              <a:schemeClr val="phClr">
                <a:tint val="42000"/>
              </a:schemeClr>
            </a:gs>
            <a:gs pos="97000">
              <a:schemeClr val="phClr">
                <a:tint val="53000"/>
              </a:schemeClr>
            </a:gs>
            <a:gs pos="100000">
              <a:schemeClr val="phClr">
                <a:tint val="56000"/>
              </a:schemeClr>
            </a:gs>
          </a:gsLst>
          <a:path path="circle">
            <a:fillToRect l="50000" t="50000" r="50000" b="50000"/>
          </a:path>
          <a:tileRect l="0" t="0" r="0" b="0"/>
        </a:gradFill>
        <a:gradFill>
          <a:gsLst>
            <a:gs pos="0">
              <a:schemeClr val="phClr">
                <a:tint val="92000"/>
              </a:schemeClr>
            </a:gs>
            <a:gs pos="15000">
              <a:schemeClr val="phClr">
                <a:tint val="92000"/>
                <a:shade val="99000"/>
              </a:schemeClr>
            </a:gs>
            <a:gs pos="62000">
              <a:schemeClr val="phClr">
                <a:tint val="96000"/>
                <a:shade val="80000"/>
              </a:schemeClr>
            </a:gs>
            <a:gs pos="97000">
              <a:schemeClr val="phClr">
                <a:tint val="98000"/>
                <a:shade val="63000"/>
              </a:schemeClr>
            </a:gs>
            <a:gs pos="100000">
              <a:schemeClr val="phClr">
                <a:shade val="62000"/>
              </a:schemeClr>
            </a:gs>
          </a:gsLst>
          <a:path path="circle">
            <a:fillToRect l="50000" t="50000" r="50000" b="50000"/>
          </a:path>
          <a:tileRect l="0" t="0" r="0" b="0"/>
        </a:gradFill>
      </a:fillStyleLst>
      <a:lnStyleLst>
        <a:ln w="9525" cap="flat" cmpd="sng" algn="ctr">
          <a:prstDash val="solid"/>
        </a:ln>
        <a:ln w="25400"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60000"/>
              </a:schemeClr>
            </a:gs>
            <a:gs pos="40000">
              <a:schemeClr val="phClr">
                <a:tint val="85000"/>
              </a:schemeClr>
            </a:gs>
            <a:gs pos="100000">
              <a:schemeClr val="phClr">
                <a:shade val="55000"/>
              </a:schemeClr>
            </a:gs>
          </a:gsLst>
          <a:path path="circle">
            <a:fillToRect l="-24500" t="-20000" r="124500" b="120000"/>
          </a:path>
          <a:tileRect l="0" t="0" r="0" b="0"/>
        </a:gradFill>
        <a:blipFill rotWithShape="0">
          <a:blip r:embed="rId1"/>
          <a:srcRect l="0" t="0" r="0" b="0"/>
          <a:tile tx="0" ty="0" sx="90000" sy="90000" flip="xy" algn="tl"/>
        </a:blipFill>
      </a:bgFillStyleLst>
    </a:fmtScheme>
  </a:themeElements>
</a:theme>
</file>

<file path=docProps/app.xml><?xml version="1.0" encoding="utf-8"?>
<Properties xmlns="http://schemas.openxmlformats.org/officeDocument/2006/extended-properties" xmlns:vt="http://schemas.openxmlformats.org/officeDocument/2006/docPropsVTypes">
  <Template/>
  <TotalTime>21368</TotalTime>
  <Application>LibreOffice/24.8.3.2$Windows_x86 LibreOffice_project/48a6bac9e7e268aeb4c3483fcf825c94556d9f92</Application>
  <AppVersion>15.0000</AppVersion>
  <Words>3877</Words>
  <Paragraphs>1532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2022-12-30T17:43:28Z</dcterms:created>
  <dc:creator>KAS</dc:creator>
  <dc:description/>
  <dc:language>ar-DZ</dc:language>
  <cp:lastModifiedBy/>
  <dcterms:modified xsi:type="dcterms:W3CDTF">2024-12-26T09:05:29Z</dcterms:modified>
  <cp:revision>471</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Grand écran</vt:lpwstr>
  </property>
  <property fmtid="{D5CDD505-2E9C-101B-9397-08002B2CF9AE}" pid="4" name="Slides">
    <vt:i4>142</vt:i4>
  </property>
</Properties>
</file>